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handoutMasterIdLst>
    <p:handoutMasterId r:id="rId8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721" r:id="rId73"/>
    <p:sldId id="723" r:id="rId74"/>
    <p:sldId id="722" r:id="rId75"/>
    <p:sldId id="684" r:id="rId76"/>
    <p:sldId id="685" r:id="rId77"/>
    <p:sldId id="315" r:id="rId78"/>
    <p:sldId id="312" r:id="rId79"/>
    <p:sldId id="318" r:id="rId80"/>
    <p:sldId id="472" r:id="rId81"/>
    <p:sldId id="473" r:id="rId82"/>
    <p:sldId id="474" r:id="rId83"/>
    <p:sldId id="480" r:id="rId84"/>
    <p:sldId id="259" r:id="rId85"/>
    <p:sldId id="260" r:id="rId86"/>
    <p:sldId id="261" r:id="rId8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721"/>
            <p14:sldId id="723"/>
            <p14:sldId id="722"/>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74</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2020-11-05</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6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30/0/6</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18/0/4</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16/0/8</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21/0/3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2930639033"/>
              </p:ext>
            </p:extLst>
          </p:nvPr>
        </p:nvGraphicFramePr>
        <p:xfrm>
          <a:off x="839416" y="1369282"/>
          <a:ext cx="10485810" cy="246875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5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5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5min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234328026"/>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 for CIDs 3883, 3893</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a:t>
            </a:r>
            <a:r>
              <a:rPr lang="en-US"/>
              <a:t>by members.</a:t>
            </a:r>
            <a:endParaRPr lang="en-US"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 comments motioned (+17 total of 115?)</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~10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secured LTF mode prevents the group from going into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111086</TotalTime>
  <Words>8144</Words>
  <Application>Microsoft Office PowerPoint</Application>
  <PresentationFormat>Widescreen</PresentationFormat>
  <Paragraphs>1230</Paragraphs>
  <Slides>86</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94"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11-20-1817</vt:lpstr>
      <vt:lpstr>Group Comment Resolution</vt:lpstr>
      <vt:lpstr>Achievement this week and Comment Resolution status</vt:lpstr>
      <vt:lpstr>Timelines - proposed</vt:lpstr>
      <vt:lpstr>PowerPoint Presentation</vt:lpstr>
      <vt:lpstr>PowerPoint Presentation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781</cp:revision>
  <cp:lastPrinted>1601-01-01T00:00:00Z</cp:lastPrinted>
  <dcterms:created xsi:type="dcterms:W3CDTF">2018-08-06T10:28:59Z</dcterms:created>
  <dcterms:modified xsi:type="dcterms:W3CDTF">2020-11-09T17:32:13Z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