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680" r:id="rId52"/>
    <p:sldId id="698" r:id="rId53"/>
    <p:sldId id="699" r:id="rId54"/>
    <p:sldId id="700" r:id="rId55"/>
    <p:sldId id="701" r:id="rId56"/>
    <p:sldId id="683" r:id="rId57"/>
    <p:sldId id="684" r:id="rId58"/>
    <p:sldId id="685" r:id="rId59"/>
    <p:sldId id="315" r:id="rId60"/>
    <p:sldId id="312" r:id="rId61"/>
    <p:sldId id="318" r:id="rId62"/>
    <p:sldId id="472" r:id="rId63"/>
    <p:sldId id="473" r:id="rId64"/>
    <p:sldId id="474" r:id="rId65"/>
    <p:sldId id="480" r:id="rId66"/>
    <p:sldId id="259" r:id="rId67"/>
    <p:sldId id="260" r:id="rId68"/>
    <p:sldId id="261"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4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607690"/>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701669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105244</TotalTime>
  <Words>6497</Words>
  <Application>Microsoft Office PowerPoint</Application>
  <PresentationFormat>Widescreen</PresentationFormat>
  <Paragraphs>891</Paragraphs>
  <Slides>68</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5"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738</cp:revision>
  <cp:lastPrinted>1601-01-01T00:00:00Z</cp:lastPrinted>
  <dcterms:created xsi:type="dcterms:W3CDTF">2018-08-06T10:28:59Z</dcterms:created>
  <dcterms:modified xsi:type="dcterms:W3CDTF">2020-11-04T20:35:55Z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