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659" r:id="rId47"/>
    <p:sldId id="677" r:id="rId48"/>
    <p:sldId id="678" r:id="rId49"/>
    <p:sldId id="679" r:id="rId50"/>
    <p:sldId id="680" r:id="rId51"/>
    <p:sldId id="698" r:id="rId52"/>
    <p:sldId id="699" r:id="rId53"/>
    <p:sldId id="700" r:id="rId54"/>
    <p:sldId id="701" r:id="rId55"/>
    <p:sldId id="683" r:id="rId56"/>
    <p:sldId id="684" r:id="rId57"/>
    <p:sldId id="685" r:id="rId58"/>
    <p:sldId id="315" r:id="rId59"/>
    <p:sldId id="312" r:id="rId60"/>
    <p:sldId id="318" r:id="rId61"/>
    <p:sldId id="472" r:id="rId62"/>
    <p:sldId id="473" r:id="rId63"/>
    <p:sldId id="474" r:id="rId64"/>
    <p:sldId id="480" r:id="rId65"/>
    <p:sldId id="259" r:id="rId66"/>
    <p:sldId id="260" r:id="rId67"/>
    <p:sldId id="261"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659"/>
          </p14:sldIdLst>
        </p14:section>
        <p14:section name="Nov. 5th slot 1- Nov. IEEE electronic meeting" id="{5906853D-78D7-4DA8-9FA6-A28981EEDFB8}">
          <p14:sldIdLst>
            <p14:sldId id="677"/>
            <p14:sldId id="678"/>
            <p14:sldId id="67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3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607690"/>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a:t>
            </a:r>
            <a:r>
              <a:rPr lang="en-US" sz="2000" b="0"/>
              <a:t>unanimous consent</a:t>
            </a:r>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936383652"/>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584268669"/>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10005"/>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tc>
                  <a:txBody>
                    <a:bodyPr/>
                    <a:lstStyle/>
                    <a:p>
                      <a:r>
                        <a:rPr lang="en-US" sz="1400" dirty="0"/>
                        <a:t>?</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701669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105098</TotalTime>
  <Words>6379</Words>
  <Application>Microsoft Office PowerPoint</Application>
  <PresentationFormat>Widescreen</PresentationFormat>
  <Paragraphs>870</Paragraphs>
  <Slides>67</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4"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733</cp:revision>
  <cp:lastPrinted>1601-01-01T00:00:00Z</cp:lastPrinted>
  <dcterms:created xsi:type="dcterms:W3CDTF">2018-08-06T10:28:59Z</dcterms:created>
  <dcterms:modified xsi:type="dcterms:W3CDTF">2020-11-04T18:10:22Z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