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697" r:id="rId41"/>
    <p:sldId id="656" r:id="rId42"/>
    <p:sldId id="695" r:id="rId43"/>
    <p:sldId id="664" r:id="rId44"/>
    <p:sldId id="659" r:id="rId45"/>
    <p:sldId id="677" r:id="rId46"/>
    <p:sldId id="678" r:id="rId47"/>
    <p:sldId id="679" r:id="rId48"/>
    <p:sldId id="680" r:id="rId49"/>
    <p:sldId id="698" r:id="rId50"/>
    <p:sldId id="699" r:id="rId51"/>
    <p:sldId id="700" r:id="rId52"/>
    <p:sldId id="701" r:id="rId53"/>
    <p:sldId id="683" r:id="rId54"/>
    <p:sldId id="684" r:id="rId55"/>
    <p:sldId id="685" r:id="rId56"/>
    <p:sldId id="315" r:id="rId57"/>
    <p:sldId id="312" r:id="rId58"/>
    <p:sldId id="318" r:id="rId59"/>
    <p:sldId id="472" r:id="rId60"/>
    <p:sldId id="473" r:id="rId61"/>
    <p:sldId id="474" r:id="rId62"/>
    <p:sldId id="480" r:id="rId63"/>
    <p:sldId id="259" r:id="rId64"/>
    <p:sldId id="260" r:id="rId65"/>
    <p:sldId id="261"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697"/>
          </p14:sldIdLst>
        </p14:section>
        <p14:section name="Nov. 4th slot 2 - Nov. IEEE electronic meeting" id="{A419389E-3DB5-4A96-94D8-B7DFEE26FCF0}">
          <p14:sldIdLst>
            <p14:sldId id="656"/>
            <p14:sldId id="695"/>
            <p14:sldId id="664"/>
            <p14:sldId id="659"/>
          </p14:sldIdLst>
        </p14:section>
        <p14:section name="Nov. 5th slot 1- Nov. IEEE electronic meeting" id="{5906853D-78D7-4DA8-9FA6-A28981EEDFB8}">
          <p14:sldIdLst>
            <p14:sldId id="677"/>
            <p14:sldId id="678"/>
            <p14:sldId id="679"/>
            <p14:sldId id="680"/>
          </p14:sldIdLst>
        </p14:section>
        <p14:section name="Nov. 5th slot 2 - Nov. IEEE electronic meeting" id="{3655E0F8-1ADE-46B9-83A9-68B2D557D6A2}">
          <p14:sldIdLst>
            <p14:sldId id="698"/>
            <p14:sldId id="699"/>
            <p14:sldId id="700"/>
            <p14:sldId id="701"/>
          </p14:sldIdLst>
        </p14:section>
        <p14:section name="Nov. 9th - IEEE electronic meeting" id="{DE843586-E506-4D30-A655-52B441F0114A}">
          <p14:sldIdLst>
            <p14:sldId id="683"/>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51" autoAdjust="0"/>
    <p:restoredTop sz="96807" autoAdjust="0"/>
  </p:normalViewPr>
  <p:slideViewPr>
    <p:cSldViewPr>
      <p:cViewPr varScale="1">
        <p:scale>
          <a:sx n="123" d="100"/>
          <a:sy n="123" d="100"/>
        </p:scale>
        <p:origin x="22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2020-11-02</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2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9607690"/>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30/0/6</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996462092"/>
              </p:ext>
            </p:extLst>
          </p:nvPr>
        </p:nvGraphicFramePr>
        <p:xfrm>
          <a:off x="479376" y="1489080"/>
          <a:ext cx="11305258" cy="277353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(12)</a:t>
                      </a:r>
                    </a:p>
                  </a:txBody>
                  <a:tcPr marT="45712" marB="45712"/>
                </a:tc>
                <a:tc>
                  <a:txBody>
                    <a:bodyPr/>
                    <a:lstStyle/>
                    <a:p>
                      <a:r>
                        <a:rPr lang="en-US" sz="1400" dirty="0"/>
                        <a:t>For completion (motion)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936383652"/>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584268669"/>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10005"/>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tc>
                  <a:txBody>
                    <a:bodyPr/>
                    <a:lstStyle/>
                    <a:p>
                      <a:r>
                        <a:rPr lang="en-US" sz="1400" dirty="0"/>
                        <a:t>?</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2701669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104188</TotalTime>
  <Words>6159</Words>
  <Application>Microsoft Office PowerPoint</Application>
  <PresentationFormat>Widescreen</PresentationFormat>
  <Paragraphs>843</Paragraphs>
  <Slides>65</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2" baseType="lpstr">
      <vt:lpstr>Arial</vt:lpstr>
      <vt:lpstr>Calibri</vt:lpstr>
      <vt:lpstr>Monotype Sorts</vt:lpstr>
      <vt:lpstr>Montserrat</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PowerPoint Presentation</vt:lpstr>
      <vt:lpstr>IEEE Electronic Meeting Week - Nov. 4th </vt:lpstr>
      <vt:lpstr>Submission List for meeting slot</vt:lpstr>
      <vt:lpstr>Review Submissions</vt:lpstr>
      <vt:lpstr>PowerPoint Presentation</vt:lpstr>
      <vt:lpstr>IEEE Electronic Meeting Week - Nov. 5th </vt:lpstr>
      <vt:lpstr>Submission List for meeting slot</vt:lpstr>
      <vt:lpstr>Review Submissions</vt:lpstr>
      <vt:lpstr>PowerPoint Presentation</vt:lpstr>
      <vt:lpstr>IEEE Electronic Meeting Week - Nov. 5th </vt:lpstr>
      <vt:lpstr>Submission List for meeting slot</vt:lpstr>
      <vt:lpstr>Review Submissions</vt:lpstr>
      <vt:lpstr>PowerPoint Presentation</vt:lpstr>
      <vt:lpstr>IEEE Electronic Meeting slot - Nov. 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721</cp:revision>
  <cp:lastPrinted>1601-01-01T00:00:00Z</cp:lastPrinted>
  <dcterms:created xsi:type="dcterms:W3CDTF">2018-08-06T10:28:59Z</dcterms:created>
  <dcterms:modified xsi:type="dcterms:W3CDTF">2020-11-03T20:31:24Z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