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3" r:id="rId18"/>
    <p:sldId id="1034" r:id="rId19"/>
    <p:sldId id="1035" r:id="rId2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/1561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42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Oct 13</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Oct 16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Oct 20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606727735"/>
              </p:ext>
            </p:extLst>
          </p:nvPr>
        </p:nvGraphicFramePr>
        <p:xfrm>
          <a:off x="1752714" y="2133634"/>
          <a:ext cx="8610374" cy="365760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a:t>
                      </a:r>
                      <a:r>
                        <a:rPr lang="en-US" altLang="zh-CN" sz="1200" dirty="0" smtClean="0">
                          <a:solidFill>
                            <a:srgbClr val="0070C0"/>
                          </a:solidFill>
                        </a:rPr>
                        <a:t>11-20/1561r0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a:t>
                      </a:r>
                      <a:r>
                        <a:rPr lang="en-US" altLang="zh-CN" sz="1200" dirty="0" smtClean="0">
                          <a:solidFill>
                            <a:srgbClr val="0070C0"/>
                          </a:solidFill>
                          <a:sym typeface="+mn-ea"/>
                        </a:rPr>
                        <a:t>11-20/1489r1</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 (Delayed to Oct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850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err="1" smtClean="0"/>
              <a:t>tbd</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a:p>
            <a:endParaRPr sz="2400" dirty="0"/>
          </a:p>
          <a:p>
            <a:r>
              <a:rPr lang="en-US" sz="2400" dirty="0"/>
              <a:t>Join from a video system or application: dial </a:t>
            </a:r>
            <a:r>
              <a:rPr lang="en-US" altLang="zh-CN" sz="2400" dirty="0" smtClean="0"/>
              <a:t>tbd</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tbd</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t>CAD review and discussion</a:t>
            </a:r>
          </a:p>
          <a:p>
            <a:pPr marL="800100" lvl="1" indent="-342900" algn="just" eaLnBrk="0" hangingPunct="0">
              <a:buFontTx/>
              <a:buChar char="•"/>
              <a:defRPr/>
            </a:pPr>
            <a:r>
              <a:rPr lang="en-US" altLang="en-GB" b="1" dirty="0" smtClean="0"/>
              <a:t>TBD</a:t>
            </a:r>
            <a:endParaRPr lang="en-US" altLang="en-GB"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Oct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636558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850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smtClean="0"/>
              <a:t>TBD</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smtClean="0"/>
              <a:t>TBD</a:t>
            </a:r>
            <a:endParaRPr sz="2400" dirty="0">
              <a:sym typeface="+mn-ea"/>
            </a:endParaRPr>
          </a:p>
          <a:p>
            <a:endParaRPr sz="2400" dirty="0"/>
          </a:p>
          <a:p>
            <a:r>
              <a:rPr lang="en-US" sz="2400" dirty="0"/>
              <a:t>Join from a video system or application: dial </a:t>
            </a:r>
            <a:r>
              <a:rPr lang="en-US" altLang="zh-CN" sz="2400" dirty="0" smtClean="0"/>
              <a:t>TBD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TBD</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58969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 for CAD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Oct 20</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16677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29718</TotalTime>
  <Words>1453</Words>
  <Application>Microsoft Office PowerPoint</Application>
  <PresentationFormat>宽屏</PresentationFormat>
  <Paragraphs>263</Paragraphs>
  <Slides>19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3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4664</cp:revision>
  <cp:lastPrinted>2014-11-04T15:04:00Z</cp:lastPrinted>
  <dcterms:created xsi:type="dcterms:W3CDTF">2007-04-17T18:10:00Z</dcterms:created>
  <dcterms:modified xsi:type="dcterms:W3CDTF">2020-10-02T08:02:10Z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