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71" r:id="rId13"/>
    <p:sldId id="370" r:id="rId14"/>
    <p:sldId id="372" r:id="rId15"/>
    <p:sldId id="373" r:id="rId16"/>
    <p:sldId id="375" r:id="rId17"/>
    <p:sldId id="27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741163-D387-4104-A684-86AE29333994}" v="11" dt="2020-10-01T04:03:36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9" autoAdjust="0"/>
    <p:restoredTop sz="94660"/>
  </p:normalViewPr>
  <p:slideViewPr>
    <p:cSldViewPr>
      <p:cViewPr varScale="1">
        <p:scale>
          <a:sx n="72" d="100"/>
          <a:sy n="72" d="100"/>
        </p:scale>
        <p:origin x="28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F8741163-D387-4104-A684-86AE29333994}"/>
    <pc:docChg chg="custSel delSld modSld modMainMaster">
      <pc:chgData name="Joseph Levy" userId="3766db8f-7892-44ce-ae9b-8fce39950acf" providerId="ADAL" clId="{F8741163-D387-4104-A684-86AE29333994}" dt="2020-10-01T04:14:04.033" v="378" actId="20577"/>
      <pc:docMkLst>
        <pc:docMk/>
      </pc:docMkLst>
      <pc:sldChg chg="modSp mod">
        <pc:chgData name="Joseph Levy" userId="3766db8f-7892-44ce-ae9b-8fce39950acf" providerId="ADAL" clId="{F8741163-D387-4104-A684-86AE29333994}" dt="2020-10-01T03:06:51.319" v="10" actId="6549"/>
        <pc:sldMkLst>
          <pc:docMk/>
          <pc:sldMk cId="0" sldId="256"/>
        </pc:sldMkLst>
        <pc:spChg chg="mod">
          <ac:chgData name="Joseph Levy" userId="3766db8f-7892-44ce-ae9b-8fce39950acf" providerId="ADAL" clId="{F8741163-D387-4104-A684-86AE29333994}" dt="2020-10-01T03:06:51.319" v="10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F8741163-D387-4104-A684-86AE29333994}" dt="2020-10-01T03:07:05.704" v="19" actId="20577"/>
        <pc:sldMkLst>
          <pc:docMk/>
          <pc:sldMk cId="0" sldId="257"/>
        </pc:sldMkLst>
        <pc:spChg chg="mod">
          <ac:chgData name="Joseph Levy" userId="3766db8f-7892-44ce-ae9b-8fce39950acf" providerId="ADAL" clId="{F8741163-D387-4104-A684-86AE29333994}" dt="2020-10-01T03:07:05.704" v="19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F8741163-D387-4104-A684-86AE29333994}" dt="2020-10-01T03:08:22.401" v="37" actId="20577"/>
        <pc:sldMkLst>
          <pc:docMk/>
          <pc:sldMk cId="2555810336" sldId="266"/>
        </pc:sldMkLst>
        <pc:spChg chg="mod">
          <ac:chgData name="Joseph Levy" userId="3766db8f-7892-44ce-ae9b-8fce39950acf" providerId="ADAL" clId="{F8741163-D387-4104-A684-86AE29333994}" dt="2020-10-01T03:08:22.401" v="37" actId="20577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F8741163-D387-4104-A684-86AE29333994}" dt="2020-10-01T04:13:50.448" v="377" actId="14100"/>
        <pc:sldMkLst>
          <pc:docMk/>
          <pc:sldMk cId="884494122" sldId="274"/>
        </pc:sldMkLst>
        <pc:spChg chg="mod">
          <ac:chgData name="Joseph Levy" userId="3766db8f-7892-44ce-ae9b-8fce39950acf" providerId="ADAL" clId="{F8741163-D387-4104-A684-86AE29333994}" dt="2020-10-01T04:13:27.778" v="374" actId="1076"/>
          <ac:spMkLst>
            <pc:docMk/>
            <pc:sldMk cId="884494122" sldId="274"/>
            <ac:spMk id="37890" creationId="{00000000-0000-0000-0000-000000000000}"/>
          </ac:spMkLst>
        </pc:spChg>
        <pc:spChg chg="mod">
          <ac:chgData name="Joseph Levy" userId="3766db8f-7892-44ce-ae9b-8fce39950acf" providerId="ADAL" clId="{F8741163-D387-4104-A684-86AE29333994}" dt="2020-10-01T04:13:50.448" v="377" actId="14100"/>
          <ac:spMkLst>
            <pc:docMk/>
            <pc:sldMk cId="884494122" sldId="274"/>
            <ac:spMk id="37891" creationId="{00000000-0000-0000-0000-000000000000}"/>
          </ac:spMkLst>
        </pc:spChg>
      </pc:sldChg>
      <pc:sldChg chg="del">
        <pc:chgData name="Joseph Levy" userId="3766db8f-7892-44ce-ae9b-8fce39950acf" providerId="ADAL" clId="{F8741163-D387-4104-A684-86AE29333994}" dt="2020-10-01T03:47:13.934" v="39" actId="47"/>
        <pc:sldMkLst>
          <pc:docMk/>
          <pc:sldMk cId="1419489285" sldId="321"/>
        </pc:sldMkLst>
      </pc:sldChg>
      <pc:sldChg chg="addSp delSp modSp mod">
        <pc:chgData name="Joseph Levy" userId="3766db8f-7892-44ce-ae9b-8fce39950acf" providerId="ADAL" clId="{F8741163-D387-4104-A684-86AE29333994}" dt="2020-10-01T03:52:42.069" v="118" actId="14100"/>
        <pc:sldMkLst>
          <pc:docMk/>
          <pc:sldMk cId="2972509850" sldId="370"/>
        </pc:sldMkLst>
        <pc:graphicFrameChg chg="del">
          <ac:chgData name="Joseph Levy" userId="3766db8f-7892-44ce-ae9b-8fce39950acf" providerId="ADAL" clId="{F8741163-D387-4104-A684-86AE29333994}" dt="2020-10-01T03:52:20.575" v="114" actId="478"/>
          <ac:graphicFrameMkLst>
            <pc:docMk/>
            <pc:sldMk cId="2972509850" sldId="370"/>
            <ac:graphicFrameMk id="9" creationId="{BD844406-FE37-4B49-8E7A-AA6686018E66}"/>
          </ac:graphicFrameMkLst>
        </pc:graphicFrameChg>
        <pc:picChg chg="add mod">
          <ac:chgData name="Joseph Levy" userId="3766db8f-7892-44ce-ae9b-8fce39950acf" providerId="ADAL" clId="{F8741163-D387-4104-A684-86AE29333994}" dt="2020-10-01T03:52:42.069" v="118" actId="14100"/>
          <ac:picMkLst>
            <pc:docMk/>
            <pc:sldMk cId="2972509850" sldId="370"/>
            <ac:picMk id="7" creationId="{AA88828E-F8E7-4675-94D6-CC55BF41DD86}"/>
          </ac:picMkLst>
        </pc:picChg>
      </pc:sldChg>
      <pc:sldChg chg="modSp mod">
        <pc:chgData name="Joseph Levy" userId="3766db8f-7892-44ce-ae9b-8fce39950acf" providerId="ADAL" clId="{F8741163-D387-4104-A684-86AE29333994}" dt="2020-10-01T03:51:34.572" v="113" actId="20577"/>
        <pc:sldMkLst>
          <pc:docMk/>
          <pc:sldMk cId="1014535486" sldId="371"/>
        </pc:sldMkLst>
        <pc:spChg chg="mod">
          <ac:chgData name="Joseph Levy" userId="3766db8f-7892-44ce-ae9b-8fce39950acf" providerId="ADAL" clId="{F8741163-D387-4104-A684-86AE29333994}" dt="2020-10-01T03:51:34.572" v="113" actId="20577"/>
          <ac:spMkLst>
            <pc:docMk/>
            <pc:sldMk cId="1014535486" sldId="371"/>
            <ac:spMk id="3" creationId="{00000000-0000-0000-0000-000000000000}"/>
          </ac:spMkLst>
        </pc:spChg>
      </pc:sldChg>
      <pc:sldChg chg="addSp delSp modSp mod">
        <pc:chgData name="Joseph Levy" userId="3766db8f-7892-44ce-ae9b-8fce39950acf" providerId="ADAL" clId="{F8741163-D387-4104-A684-86AE29333994}" dt="2020-10-01T03:55:45.395" v="127" actId="20577"/>
        <pc:sldMkLst>
          <pc:docMk/>
          <pc:sldMk cId="3808178165" sldId="372"/>
        </pc:sldMkLst>
        <pc:spChg chg="mod">
          <ac:chgData name="Joseph Levy" userId="3766db8f-7892-44ce-ae9b-8fce39950acf" providerId="ADAL" clId="{F8741163-D387-4104-A684-86AE29333994}" dt="2020-10-01T03:55:45.395" v="127" actId="20577"/>
          <ac:spMkLst>
            <pc:docMk/>
            <pc:sldMk cId="3808178165" sldId="372"/>
            <ac:spMk id="3" creationId="{00000000-0000-0000-0000-000000000000}"/>
          </ac:spMkLst>
        </pc:spChg>
        <pc:graphicFrameChg chg="add del mod">
          <ac:chgData name="Joseph Levy" userId="3766db8f-7892-44ce-ae9b-8fce39950acf" providerId="ADAL" clId="{F8741163-D387-4104-A684-86AE29333994}" dt="2020-10-01T03:55:05.588" v="120"/>
          <ac:graphicFrameMkLst>
            <pc:docMk/>
            <pc:sldMk cId="3808178165" sldId="372"/>
            <ac:graphicFrameMk id="7" creationId="{F4A49919-1381-4D12-A3B5-8641F5A2FFCF}"/>
          </ac:graphicFrameMkLst>
        </pc:graphicFrameChg>
      </pc:sldChg>
      <pc:sldChg chg="modSp mod">
        <pc:chgData name="Joseph Levy" userId="3766db8f-7892-44ce-ae9b-8fce39950acf" providerId="ADAL" clId="{F8741163-D387-4104-A684-86AE29333994}" dt="2020-10-01T04:14:04.033" v="378" actId="20577"/>
        <pc:sldMkLst>
          <pc:docMk/>
          <pc:sldMk cId="394461541" sldId="373"/>
        </pc:sldMkLst>
        <pc:spChg chg="mod">
          <ac:chgData name="Joseph Levy" userId="3766db8f-7892-44ce-ae9b-8fce39950acf" providerId="ADAL" clId="{F8741163-D387-4104-A684-86AE29333994}" dt="2020-10-01T04:03:26.157" v="174" actId="20577"/>
          <ac:spMkLst>
            <pc:docMk/>
            <pc:sldMk cId="394461541" sldId="373"/>
            <ac:spMk id="2" creationId="{75887927-5688-47CF-9FE7-C981F1A8C528}"/>
          </ac:spMkLst>
        </pc:spChg>
        <pc:spChg chg="mod">
          <ac:chgData name="Joseph Levy" userId="3766db8f-7892-44ce-ae9b-8fce39950acf" providerId="ADAL" clId="{F8741163-D387-4104-A684-86AE29333994}" dt="2020-10-01T04:14:04.033" v="378" actId="20577"/>
          <ac:spMkLst>
            <pc:docMk/>
            <pc:sldMk cId="394461541" sldId="373"/>
            <ac:spMk id="3" creationId="{4153FACA-C59E-4DDB-9D03-E86EBFB36B64}"/>
          </ac:spMkLst>
        </pc:spChg>
      </pc:sldChg>
      <pc:sldChg chg="del">
        <pc:chgData name="Joseph Levy" userId="3766db8f-7892-44ce-ae9b-8fce39950acf" providerId="ADAL" clId="{F8741163-D387-4104-A684-86AE29333994}" dt="2020-10-01T04:06:20.682" v="184" actId="2696"/>
        <pc:sldMkLst>
          <pc:docMk/>
          <pc:sldMk cId="2017703216" sldId="374"/>
        </pc:sldMkLst>
      </pc:sldChg>
      <pc:sldChg chg="modSp mod">
        <pc:chgData name="Joseph Levy" userId="3766db8f-7892-44ce-ae9b-8fce39950acf" providerId="ADAL" clId="{F8741163-D387-4104-A684-86AE29333994}" dt="2020-10-01T04:05:08.830" v="183" actId="20577"/>
        <pc:sldMkLst>
          <pc:docMk/>
          <pc:sldMk cId="450234842" sldId="375"/>
        </pc:sldMkLst>
        <pc:spChg chg="mod">
          <ac:chgData name="Joseph Levy" userId="3766db8f-7892-44ce-ae9b-8fce39950acf" providerId="ADAL" clId="{F8741163-D387-4104-A684-86AE29333994}" dt="2020-10-01T04:03:40.028" v="175" actId="20577"/>
          <ac:spMkLst>
            <pc:docMk/>
            <pc:sldMk cId="450234842" sldId="375"/>
            <ac:spMk id="2" creationId="{75887927-5688-47CF-9FE7-C981F1A8C528}"/>
          </ac:spMkLst>
        </pc:spChg>
        <pc:spChg chg="mod">
          <ac:chgData name="Joseph Levy" userId="3766db8f-7892-44ce-ae9b-8fce39950acf" providerId="ADAL" clId="{F8741163-D387-4104-A684-86AE29333994}" dt="2020-10-01T04:05:08.830" v="183" actId="20577"/>
          <ac:spMkLst>
            <pc:docMk/>
            <pc:sldMk cId="450234842" sldId="375"/>
            <ac:spMk id="3" creationId="{4153FACA-C59E-4DDB-9D03-E86EBFB36B64}"/>
          </ac:spMkLst>
        </pc:spChg>
      </pc:sldChg>
      <pc:sldMasterChg chg="modSp mod">
        <pc:chgData name="Joseph Levy" userId="3766db8f-7892-44ce-ae9b-8fce39950acf" providerId="ADAL" clId="{F8741163-D387-4104-A684-86AE29333994}" dt="2020-10-01T03:06:38.514" v="6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F8741163-D387-4104-A684-86AE29333994}" dt="2020-10-01T03:06:38.514" v="6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4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50-00-AANI-proposed-comment-resolution-regarding-cid-96-104-91-19-98-8-5-10-105-11-12-i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50-00-AANI-proposed-comment-resolution-regarding-cid-96-104-91-19-98-8-5-10-105-11-12-in-comment-collection-sheet-11-20-1262r2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7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5-AANI-draft-technical-report-on-interworking-between-3gpp-5g-network-wlan.pdf" TargetMode="External"/><Relationship Id="rId5" Type="http://schemas.openxmlformats.org/officeDocument/2006/relationships/hyperlink" Target="https://mentor.ieee.org/802.11/dcn/20/11-20-1262-03-AANI-cc32-aani-report-comments.xlsx" TargetMode="External"/><Relationship Id="rId4" Type="http://schemas.openxmlformats.org/officeDocument/2006/relationships/hyperlink" Target="https://mentor.ieee.org/802.11/dcn/20/11-20-1262-02-AANI-cc32-aani-report-comments.xlsx" TargetMode="External"/><Relationship Id="rId9" Type="http://schemas.openxmlformats.org/officeDocument/2006/relationships/hyperlink" Target="https://mentor.ieee.org/802.11/dcn/20/11-20-1512-01-AANI-aani-sc-teleconference-15-sep-2020-meeting-minute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2019-10-01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99121"/>
              </p:ext>
            </p:extLst>
          </p:nvPr>
        </p:nvGraphicFramePr>
        <p:xfrm>
          <a:off x="461963" y="2495550"/>
          <a:ext cx="11333162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386" imgH="2853457" progId="Word.Document.8">
                  <p:embed/>
                </p:oleObj>
              </mc:Choice>
              <mc:Fallback>
                <p:oleObj name="Document" r:id="rId4" imgW="8245386" imgH="285345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95550"/>
                        <a:ext cx="11333162" cy="3910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3"/>
              </a:rPr>
              <a:t>1-20/1262r4</a:t>
            </a:r>
            <a:r>
              <a:rPr lang="en-US" sz="3200" b="0" dirty="0"/>
              <a:t> “CC32 AANI Report Comments” </a:t>
            </a:r>
            <a:br>
              <a:rPr lang="en-US" sz="3200" b="0" dirty="0"/>
            </a:b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88828E-F8E7-4675-94D6-CC55BF41DD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260600"/>
            <a:ext cx="107442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Contributions on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  <a:hlinkClick r:id="rId2"/>
              </a:rPr>
              <a:t>11-20/1550r0</a:t>
            </a:r>
            <a:r>
              <a:rPr lang="en-US" altLang="en-US" b="1" dirty="0">
                <a:solidFill>
                  <a:schemeClr val="tx1"/>
                </a:solidFill>
              </a:rPr>
              <a:t> “</a:t>
            </a:r>
            <a:r>
              <a:rPr lang="en-US" b="0" i="0" dirty="0">
                <a:solidFill>
                  <a:srgbClr val="000000"/>
                </a:solidFill>
                <a:effectLst/>
              </a:rPr>
              <a:t>Proposed comment resolution regarding CID 96, 104, 91, 19, 98, 8, 5, 10, 105, 11, 12 in comment collection sheet(11-20-1262r2), Hyun Seo Oh(ETRI)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178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Accept the proposed resolutions for the CIDs: 96, 104, 91, 19, 98, 8, 5, 10, 105, 11, 12 as shown in </a:t>
            </a:r>
            <a:r>
              <a:rPr lang="en-US" altLang="en-US" b="1" dirty="0">
                <a:solidFill>
                  <a:schemeClr val="tx1"/>
                </a:solidFill>
                <a:hlinkClick r:id="rId2"/>
              </a:rPr>
              <a:t>11-20/1550r0</a:t>
            </a:r>
            <a:r>
              <a:rPr lang="en-US" dirty="0"/>
              <a:t>. </a:t>
            </a:r>
          </a:p>
          <a:p>
            <a:pPr marL="0" indent="0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61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Accept the proposed resolutions for the proposed resolutions for the 49 Technical Comments accepted in 11-20-1262r4: CIDs: 1-3, 6-7, 9, 13-17, 32-38, 40, 41, 43, 44, 46, 48, 74, 76-79, 82-90, 97, 100, 101, 103, 106-110. </a:t>
            </a:r>
          </a:p>
          <a:p>
            <a:pPr marL="0" indent="0"/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234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884541" y="628793"/>
            <a:ext cx="10361084" cy="3809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69022" y="1045704"/>
            <a:ext cx="10992122" cy="535509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it-IT" altLang="en-US" sz="2000" b="0" i="1" dirty="0"/>
              <a:t>802.11 WG Plenary Teleconferences Monday 2 November – Tuesday 10 November 2020:</a:t>
            </a:r>
          </a:p>
          <a:p>
            <a:pPr>
              <a:spcBef>
                <a:spcPts val="0"/>
              </a:spcBef>
            </a:pPr>
            <a:r>
              <a:rPr lang="it-IT" altLang="en-US" sz="1800" b="0" i="1" dirty="0"/>
              <a:t>	Tentitive: </a:t>
            </a:r>
            <a:r>
              <a:rPr lang="it-IT" altLang="en-US" sz="1600" b="0" i="1" dirty="0"/>
              <a:t>AANI SC -  Tuesday </a:t>
            </a:r>
            <a:r>
              <a:rPr lang="it-IT" altLang="en-US" sz="1800" b="0" i="1" dirty="0"/>
              <a:t>3 November 2020 9:00-10:00 h ET </a:t>
            </a:r>
          </a:p>
          <a:p>
            <a:pPr>
              <a:spcBef>
                <a:spcPts val="0"/>
              </a:spcBef>
            </a:pPr>
            <a:r>
              <a:rPr lang="it-IT" altLang="en-US" sz="1800" b="0" i="1" dirty="0"/>
              <a:t>	Plenary a</a:t>
            </a:r>
            <a:r>
              <a:rPr lang="it-IT" altLang="en-US" sz="1600" b="0" i="1" dirty="0"/>
              <a:t>genda not yet available</a:t>
            </a:r>
          </a:p>
          <a:p>
            <a:r>
              <a:rPr lang="it-IT" altLang="en-US" sz="2000" dirty="0"/>
              <a:t>AANI SC Teleconference Plan: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6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13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20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27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3</a:t>
            </a:r>
            <a:r>
              <a:rPr lang="en-US" sz="2000" dirty="0">
                <a:latin typeface="Times New Roman" panose="02020603050405020304" pitchFamily="18" charset="0"/>
              </a:rPr>
              <a:t> November 9:00-10:00 h ET: Comment resolution</a:t>
            </a:r>
          </a:p>
          <a:p>
            <a:pPr marL="0" indent="0">
              <a:spcBef>
                <a:spcPts val="0"/>
              </a:spcBef>
            </a:pPr>
            <a:r>
              <a:rPr lang="it-IT" altLang="en-US" sz="2000" b="1" dirty="0">
                <a:cs typeface="+mn-cs"/>
              </a:rPr>
              <a:t>	</a:t>
            </a:r>
            <a:r>
              <a:rPr lang="it-IT" altLang="en-US" sz="1400" b="0" dirty="0">
                <a:cs typeface="+mn-cs"/>
              </a:rPr>
              <a:t>Additional Teleconferences Scheduled as required (with 10 days notice)</a:t>
            </a: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are critical to support the resolution of the comments generated in </a:t>
            </a:r>
            <a:r>
              <a:rPr lang="en-US" sz="2000" b="0" dirty="0"/>
              <a:t>CC32.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1 October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600" dirty="0">
                <a:hlinkClick r:id="rId3"/>
              </a:rPr>
              <a:t>https://imat.ieee.org/attendance</a:t>
            </a:r>
            <a:endParaRPr lang="en-US" altLang="en-US" sz="36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1600" dirty="0"/>
              <a:t>Anyone present can vote or make motions</a:t>
            </a:r>
          </a:p>
          <a:p>
            <a:pPr lvl="1" eaLnBrk="1" hangingPunct="1"/>
            <a:r>
              <a:rPr lang="en-US" altLang="en-US" sz="1600" dirty="0"/>
              <a:t>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273050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038230"/>
            <a:ext cx="10978036" cy="543718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comment collection on </a:t>
            </a:r>
            <a:r>
              <a:rPr lang="en-US" dirty="0"/>
              <a:t>11-20/0013r5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2000" dirty="0">
                <a:latin typeface="Verdana" panose="020B0604030504040204" pitchFamily="34" charset="0"/>
              </a:rPr>
              <a:t>Straw Polls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2000" dirty="0">
                <a:latin typeface="Verdana" panose="020B0604030504040204" pitchFamily="34" charset="0"/>
              </a:rPr>
              <a:t>Tutorial Update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latin typeface="Verdana" panose="020B0604030504040204" pitchFamily="34" charset="0"/>
              </a:rPr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 was taken: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The 802.11 AANI Chair created a PDF version of the document for comment collection and requested that the 802.11 WG Chair run a 20 day comment collection on the report, starting on or about 31 July.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2000" b="0" dirty="0">
                <a:solidFill>
                  <a:schemeClr val="tx1"/>
                </a:solidFill>
                <a:hlinkClick r:id="rId4"/>
              </a:rPr>
              <a:t>11-20/1262r2</a:t>
            </a:r>
            <a:endParaRPr lang="en-US" altLang="en-US" sz="20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 September 2020 – Comment Resolution: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Reviewed proposed comment resolutions in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on technical report: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Reviewed </a:t>
            </a:r>
            <a:r>
              <a:rPr 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Proposed comment resolution for CID 10,11, 12, 105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Alternate technical report was briefly reviewed: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chemeClr val="tx1"/>
                </a:solidFill>
              </a:rPr>
              <a:t>15 September 2020 – Comment Resolution (see minutes: </a:t>
            </a:r>
            <a:r>
              <a:rPr lang="en-US" altLang="en-US" dirty="0">
                <a:solidFill>
                  <a:schemeClr val="tx1"/>
                </a:solidFill>
                <a:hlinkClick r:id="rId9"/>
              </a:rPr>
              <a:t>11-20/1512r1</a:t>
            </a:r>
            <a:r>
              <a:rPr lang="en-US" altLang="en-US" dirty="0">
                <a:solidFill>
                  <a:schemeClr val="tx1"/>
                </a:solidFill>
              </a:rPr>
              <a:t>) :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effectLst/>
                <a:latin typeface="DejaVu Serif"/>
                <a:ea typeface="DengXian" panose="02010600030101010101" pitchFamily="2" charset="-122"/>
              </a:rPr>
              <a:t>[Motion #1]: Move to approve the proposed resolutions for the 41 Editorial Comments accepted in 11-20-1262r3: CIDs: 4, 18, 20-31, 39, 42, 45, 47, 49, 50, 51. - Passed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B35010-95F5-442D-8F5B-357EDA6B4347}">
  <ds:schemaRefs>
    <ds:schemaRef ds:uri="http://purl.org/dc/elements/1.1/"/>
    <ds:schemaRef ds:uri="http://schemas.microsoft.com/office/2006/metadata/properties"/>
    <ds:schemaRef ds:uri="60873816-0101-4504-946e-6fdefec58fb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e36d776-f4f9-4739-bb28-fcc060563e1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47245</TotalTime>
  <Words>1732</Words>
  <Application>Microsoft Office PowerPoint</Application>
  <PresentationFormat>Widescreen</PresentationFormat>
  <Paragraphs>195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DejaVu Serif</vt:lpstr>
      <vt:lpstr>Monotype Sorts</vt:lpstr>
      <vt:lpstr>Times New Roman</vt:lpstr>
      <vt:lpstr>Verdana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Status on the Proposal on Interworking (cont.)</vt:lpstr>
      <vt:lpstr>Comment Resolution Status</vt:lpstr>
      <vt:lpstr>Contributions on Comment Resolution</vt:lpstr>
      <vt:lpstr>Straw Poll 1</vt:lpstr>
      <vt:lpstr>Straw Poll 2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11-20-1560-00-AANI-aani-sc-teleconference-agenda-8-September-2020</dc:title>
  <dc:creator>Levy, Joseph</dc:creator>
  <cp:lastModifiedBy>Joseph Levy</cp:lastModifiedBy>
  <cp:revision>415</cp:revision>
  <cp:lastPrinted>1601-01-01T00:00:00Z</cp:lastPrinted>
  <dcterms:created xsi:type="dcterms:W3CDTF">2017-06-02T20:57:23Z</dcterms:created>
  <dcterms:modified xsi:type="dcterms:W3CDTF">2020-10-01T04:14:09Z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