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91" r:id="rId69"/>
    <p:sldId id="589" r:id="rId70"/>
    <p:sldId id="590" r:id="rId71"/>
    <p:sldId id="592" r:id="rId72"/>
    <p:sldId id="593" r:id="rId73"/>
    <p:sldId id="594"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1771-01-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4/11-14-0169-03-0hew-ieee-802-11-hew-sg-proposed-csd.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0/11-20-1853-00-00ax-sa3-comments-on-tgax-d8-0.xls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0/11-20-1785-01-00ax-tgax-november-2020-plenary-meeting-minutes.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0/11-20-1853-01-00ax-sa3-comments-on-tgax-d8-0.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4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3</a:t>
            </a:r>
            <a:r>
              <a:rPr lang="en-US" baseline="30000" dirty="0"/>
              <a:t>rd</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hlinkClick r:id="rId2"/>
              </a:rPr>
              <a:t>https://mentor.ieee.org/802.11/dcn/20/11-20-1771-00-00ax-p802-11ax-report-to-ec-on-conditional-approval-to-forward-draft-to-revcom.pptx</a:t>
            </a:r>
            <a:r>
              <a:rPr lang="en-US" sz="2000" dirty="0"/>
              <a:t> - Osama Aboul-Magd</a:t>
            </a:r>
          </a:p>
          <a:p>
            <a:pPr>
              <a:buFont typeface="Arial" panose="020B0604020202020204" pitchFamily="34" charset="0"/>
              <a:buChar char="•"/>
            </a:pPr>
            <a:r>
              <a:rPr lang="en-US" sz="2000" dirty="0"/>
              <a:t>CSD Affirmation</a:t>
            </a:r>
          </a:p>
          <a:p>
            <a:pPr lvl="1">
              <a:buFont typeface="Arial" panose="020B0604020202020204" pitchFamily="34" charset="0"/>
              <a:buChar char="•"/>
            </a:pPr>
            <a:r>
              <a:rPr lang="en-US" sz="1600" dirty="0">
                <a:hlinkClick r:id="rId3"/>
              </a:rPr>
              <a:t>https://mentor.ieee.org/802.11/dcn/14/11-14-0169-02-0hew-ieee-802-11-hew-sg-proposed-csd.docx</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65200" y="1600200"/>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ction="ppaction://noaction"/>
            </a:endParaRPr>
          </a:p>
          <a:p>
            <a:pPr>
              <a:buFont typeface="Arial" panose="020B0604020202020204" pitchFamily="34" charset="0"/>
              <a:buChar char="•"/>
            </a:pPr>
            <a:r>
              <a:rPr lang="en-US" sz="2000" dirty="0">
                <a:hlinkClick r:id="rId2"/>
              </a:rPr>
              <a:t>https://mentor.ieee.org/802.11/dcn/20/11-20-1415-02-00ax-tgax-crc-teleconference-minutes-september-2020.docx</a:t>
            </a:r>
            <a:r>
              <a:rPr lang="en-US" sz="2000" dirty="0"/>
              <a:t> includes minutes from teleconferences on September 3rd, 22nd, 24th, 29th, 2020.</a:t>
            </a:r>
          </a:p>
          <a:p>
            <a:pPr>
              <a:buFont typeface="Arial" panose="020B0604020202020204" pitchFamily="34" charset="0"/>
              <a:buChar char="•"/>
            </a:pPr>
            <a:r>
              <a:rPr lang="en-US" sz="2000" dirty="0">
                <a:hlinkClick r:id="rId3"/>
              </a:rPr>
              <a:t>https://mentor.ieee.org/802.11/dcn/20/11-20-1522-00-00ax-tgax-september-2020-online-meeting-minutes.docx</a:t>
            </a:r>
            <a:r>
              <a:rPr lang="en-US" sz="2000" dirty="0"/>
              <a:t> includes minutes from teleconferences on September 17.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a:t>
            </a:r>
            <a:r>
              <a:rPr lang="en-US" sz="2000" dirty="0" err="1"/>
              <a:t>Yusuhiko</a:t>
            </a:r>
            <a:r>
              <a:rPr lang="en-US" sz="2000" dirty="0"/>
              <a:t> Inoue		Second:  </a:t>
            </a:r>
            <a:r>
              <a:rPr lang="en-US" sz="2000" dirty="0" err="1"/>
              <a:t>Menzo</a:t>
            </a:r>
            <a:r>
              <a:rPr lang="en-US" sz="2000" dirty="0"/>
              <a:t> </a:t>
            </a:r>
            <a:r>
              <a:rPr lang="en-US" sz="2000" dirty="0" err="1"/>
              <a:t>Wentink</a:t>
            </a:r>
            <a:endParaRPr lang="en-US" sz="2000" dirty="0"/>
          </a:p>
          <a:p>
            <a:pPr>
              <a:buFont typeface="Arial" panose="020B0604020202020204" pitchFamily="34" charset="0"/>
              <a:buChar char="•"/>
            </a:pPr>
            <a:r>
              <a:rPr lang="en-US" sz="2000" dirty="0"/>
              <a:t>Approved with unanimous consent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5</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Review of the Report to EC 11-20/1771  (latest revision)</a:t>
            </a:r>
          </a:p>
          <a:p>
            <a:pPr>
              <a:buFont typeface="Arial" panose="020B0604020202020204" pitchFamily="34" charset="0"/>
              <a:buChar char="•"/>
            </a:pPr>
            <a:r>
              <a:rPr lang="en-US" sz="2000" dirty="0"/>
              <a:t>Motion to approve the report to the EC</a:t>
            </a:r>
          </a:p>
          <a:p>
            <a:pPr>
              <a:buFont typeface="Arial" panose="020B0604020202020204" pitchFamily="34" charset="0"/>
              <a:buChar char="•"/>
            </a:pPr>
            <a:r>
              <a:rPr lang="en-US" sz="2000" dirty="0"/>
              <a:t>Motion to reaffirm the CSD</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30160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https://mentor.ieee.org/802.11/dcn/20/11-20-1771-03-00ax-p802-11ax-report-to-ec-on-conditional-approval-to-forward-draft-to-revcom.pptx</a:t>
            </a:r>
            <a:r>
              <a:rPr lang="en-US" dirty="0"/>
              <a:t>  as the report to the IEEE 802 Executive Committee on the requirements for conditional approval to forward P802.11ax to </a:t>
            </a:r>
            <a:r>
              <a:rPr lang="en-US" dirty="0" err="1"/>
              <a:t>RevCom</a:t>
            </a:r>
            <a:r>
              <a:rPr lang="en-US" dirty="0"/>
              <a:t>, </a:t>
            </a:r>
            <a:r>
              <a:rPr lang="en-CA" dirty="0"/>
              <a:t>and</a:t>
            </a:r>
          </a:p>
          <a:p>
            <a:pPr lvl="0">
              <a:buFont typeface="Arial" panose="020B0604020202020204" pitchFamily="34" charset="0"/>
              <a:buChar char="•"/>
            </a:pPr>
            <a:r>
              <a:rPr lang="en-US" dirty="0"/>
              <a:t>Request the IEEE 802 Executive Committee to conditionally approve forwarding P802.11ax to </a:t>
            </a:r>
            <a:r>
              <a:rPr lang="en-US" dirty="0" err="1"/>
              <a:t>RevCom</a:t>
            </a:r>
            <a:r>
              <a:rPr lang="en-US" dirty="0"/>
              <a: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err="1"/>
              <a:t>TGax</a:t>
            </a:r>
            <a:r>
              <a:rPr lang="en-GB" dirty="0"/>
              <a:t> vote: </a:t>
            </a:r>
            <a:endParaRPr lang="en-CA" dirty="0"/>
          </a:p>
          <a:p>
            <a:pPr lvl="0">
              <a:buFont typeface="Arial" panose="020B0604020202020204" pitchFamily="34" charset="0"/>
              <a:buChar char="•"/>
            </a:pPr>
            <a:r>
              <a:rPr lang="en-GB" dirty="0"/>
              <a:t>Moved: Yasuhiko Inoue,  Seconded: </a:t>
            </a:r>
            <a:r>
              <a:rPr lang="en-GB" dirty="0" err="1"/>
              <a:t>Youhan</a:t>
            </a:r>
            <a:r>
              <a:rPr lang="en-GB" dirty="0"/>
              <a:t> Kim. Result: 25-0-1 Passes</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7407-CF8A-2F4B-A619-882C64D7DDE5}"/>
              </a:ext>
            </a:extLst>
          </p:cNvPr>
          <p:cNvSpPr>
            <a:spLocks noGrp="1"/>
          </p:cNvSpPr>
          <p:nvPr>
            <p:ph type="title"/>
          </p:nvPr>
        </p:nvSpPr>
        <p:spPr/>
        <p:txBody>
          <a:bodyPr/>
          <a:lstStyle/>
          <a:p>
            <a:r>
              <a:rPr lang="en-US" dirty="0"/>
              <a:t>Motion to Reaffirm CSD</a:t>
            </a:r>
          </a:p>
        </p:txBody>
      </p:sp>
      <p:sp>
        <p:nvSpPr>
          <p:cNvPr id="3" name="Content Placeholder 2">
            <a:extLst>
              <a:ext uri="{FF2B5EF4-FFF2-40B4-BE49-F238E27FC236}">
                <a16:creationId xmlns:a16="http://schemas.microsoft.com/office/drawing/2014/main" id="{E30E1328-F3D0-474F-A7AF-A7296100FB4D}"/>
              </a:ext>
            </a:extLst>
          </p:cNvPr>
          <p:cNvSpPr>
            <a:spLocks noGrp="1"/>
          </p:cNvSpPr>
          <p:nvPr>
            <p:ph idx="1"/>
          </p:nvPr>
        </p:nvSpPr>
        <p:spPr/>
        <p:txBody>
          <a:bodyPr/>
          <a:lstStyle/>
          <a:p>
            <a:r>
              <a:rPr lang="en-US" dirty="0"/>
              <a:t>Move to Re-affirm the </a:t>
            </a:r>
            <a:r>
              <a:rPr lang="en-US" dirty="0" err="1"/>
              <a:t>TGax</a:t>
            </a:r>
            <a:r>
              <a:rPr lang="en-US" dirty="0"/>
              <a:t> CSD in </a:t>
            </a:r>
            <a:r>
              <a:rPr lang="en-US" dirty="0">
                <a:hlinkClick r:id="rId2"/>
              </a:rPr>
              <a:t>https://mentor.ieee.org/802.11/dcn/14/11-14-0169-03-0hew-ieee-802-11-hew-sg-proposed-csd.docx</a:t>
            </a:r>
            <a:r>
              <a:rPr lang="en-US" dirty="0"/>
              <a:t> </a:t>
            </a:r>
          </a:p>
          <a:p>
            <a:endParaRPr lang="en-US" dirty="0"/>
          </a:p>
          <a:p>
            <a:r>
              <a:rPr lang="en-US" dirty="0"/>
              <a:t>Move:  Yasuhiko Inoue		Second: Edward Au</a:t>
            </a:r>
          </a:p>
          <a:p>
            <a:r>
              <a:rPr lang="en-US" dirty="0" err="1"/>
              <a:t>TGax</a:t>
            </a:r>
            <a:r>
              <a:rPr lang="en-US" dirty="0"/>
              <a:t> Vote: Y/N/A – 23/0/3 passes</a:t>
            </a:r>
          </a:p>
        </p:txBody>
      </p:sp>
      <p:sp>
        <p:nvSpPr>
          <p:cNvPr id="4" name="Slide Number Placeholder 3">
            <a:extLst>
              <a:ext uri="{FF2B5EF4-FFF2-40B4-BE49-F238E27FC236}">
                <a16:creationId xmlns:a16="http://schemas.microsoft.com/office/drawing/2014/main" id="{5A5E4D43-A3D8-3544-8907-73411A690B6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575C9581-C13D-CB4D-AAE6-62F46F80ED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8CB96D-B5D5-A54F-8123-E8C1B4E3E06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543032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13</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SA-3 Ballot Results and Comments</a:t>
            </a:r>
          </a:p>
          <a:p>
            <a:pPr lvl="1">
              <a:buFont typeface="Arial" panose="020B0604020202020204" pitchFamily="34" charset="0"/>
              <a:buChar char="•"/>
            </a:pPr>
            <a:r>
              <a:rPr lang="en-US" sz="1600" dirty="0">
                <a:hlinkClick r:id="rId2"/>
              </a:rPr>
              <a:t>https://mentor.ieee.org/802.11/dcn/20/11-20-1853-00-00ax-sa3-comments-on-tgax-d8-0.xlsx</a:t>
            </a:r>
            <a:r>
              <a:rPr lang="en-US" sz="1600" dirty="0"/>
              <a:t> - Robert Stacey</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001628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D627-D353-CF44-AEE8-9965FECC3A03}"/>
              </a:ext>
            </a:extLst>
          </p:cNvPr>
          <p:cNvSpPr>
            <a:spLocks noGrp="1"/>
          </p:cNvSpPr>
          <p:nvPr>
            <p:ph type="title"/>
          </p:nvPr>
        </p:nvSpPr>
        <p:spPr/>
        <p:txBody>
          <a:bodyPr/>
          <a:lstStyle/>
          <a:p>
            <a:r>
              <a:rPr lang="en-US" dirty="0"/>
              <a:t>Minutes Approval</a:t>
            </a:r>
          </a:p>
        </p:txBody>
      </p:sp>
      <p:sp>
        <p:nvSpPr>
          <p:cNvPr id="3" name="Content Placeholder 2">
            <a:extLst>
              <a:ext uri="{FF2B5EF4-FFF2-40B4-BE49-F238E27FC236}">
                <a16:creationId xmlns:a16="http://schemas.microsoft.com/office/drawing/2014/main" id="{3018B7AE-DCC9-4444-8928-FF47B9389A6E}"/>
              </a:ext>
            </a:extLst>
          </p:cNvPr>
          <p:cNvSpPr>
            <a:spLocks noGrp="1"/>
          </p:cNvSpPr>
          <p:nvPr>
            <p:ph idx="1"/>
          </p:nvPr>
        </p:nvSpPr>
        <p:spPr/>
        <p:txBody>
          <a:bodyPr/>
          <a:lstStyle/>
          <a:p>
            <a:pPr>
              <a:buFont typeface="Arial" panose="020B0604020202020204" pitchFamily="34" charset="0"/>
              <a:buChar char="•"/>
            </a:pPr>
            <a:r>
              <a:rPr lang="en-US" dirty="0"/>
              <a:t>Move to approve the minutes for November 2020 in doc:</a:t>
            </a:r>
          </a:p>
          <a:p>
            <a:pPr lvl="1">
              <a:buFont typeface="Arial" panose="020B0604020202020204" pitchFamily="34" charset="0"/>
              <a:buChar char="•"/>
            </a:pPr>
            <a:r>
              <a:rPr lang="en-US" dirty="0">
                <a:hlinkClick r:id="rId2"/>
              </a:rPr>
              <a:t>https://mentor.ieee.org/802.11/dcn/20/11-20-1785-01-00ax-tgax-november-2020-plenary-meeting-minutes.docx</a:t>
            </a:r>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Move:	Yasuhiko Inoue		Second: Edward Au</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1F1EE998-4BEE-B049-84C4-A85AA14B235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7EF705B-9267-5748-9D3E-94B45B7C140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EE46DBD-6A6B-D140-B6C3-EFDBFBBA08A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930666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82715-9F1E-5F45-8B31-54F71F189896}"/>
              </a:ext>
            </a:extLst>
          </p:cNvPr>
          <p:cNvSpPr>
            <a:spLocks noGrp="1"/>
          </p:cNvSpPr>
          <p:nvPr>
            <p:ph type="title"/>
          </p:nvPr>
        </p:nvSpPr>
        <p:spPr/>
        <p:txBody>
          <a:bodyPr/>
          <a:lstStyle/>
          <a:p>
            <a:r>
              <a:rPr lang="en-US" dirty="0"/>
              <a:t>CR Motion #1141</a:t>
            </a:r>
          </a:p>
        </p:txBody>
      </p:sp>
      <p:sp>
        <p:nvSpPr>
          <p:cNvPr id="3" name="Content Placeholder 2">
            <a:extLst>
              <a:ext uri="{FF2B5EF4-FFF2-40B4-BE49-F238E27FC236}">
                <a16:creationId xmlns:a16="http://schemas.microsoft.com/office/drawing/2014/main" id="{A7AD5FA1-D478-5147-AB2C-8A9C71E0AAAD}"/>
              </a:ext>
            </a:extLst>
          </p:cNvPr>
          <p:cNvSpPr>
            <a:spLocks noGrp="1"/>
          </p:cNvSpPr>
          <p:nvPr>
            <p:ph idx="1"/>
          </p:nvPr>
        </p:nvSpPr>
        <p:spPr/>
        <p:txBody>
          <a:bodyPr/>
          <a:lstStyle/>
          <a:p>
            <a:r>
              <a:rPr lang="en-US" dirty="0"/>
              <a:t>Move to approve resolutions to CIDs 26000, 26001, 26002 in doc </a:t>
            </a:r>
            <a:r>
              <a:rPr lang="en-US" dirty="0">
                <a:hlinkClick r:id="rId2"/>
              </a:rPr>
              <a:t>https://mentor.ieee.org/802.11/dcn/20/11-20-1853-01-00ax-sa3-comments-on-tgax-d8-0.xlsx</a:t>
            </a:r>
            <a:r>
              <a:rPr lang="en-US" dirty="0"/>
              <a:t> </a:t>
            </a:r>
          </a:p>
          <a:p>
            <a:endParaRPr lang="en-US" dirty="0"/>
          </a:p>
          <a:p>
            <a:r>
              <a:rPr lang="en-US" dirty="0"/>
              <a:t>Move:	Robert Stacey		Second: Mark Hamilton</a:t>
            </a:r>
          </a:p>
          <a:p>
            <a:r>
              <a:rPr lang="en-US" dirty="0"/>
              <a:t>Approved with unanimous consent.</a:t>
            </a:r>
          </a:p>
        </p:txBody>
      </p:sp>
      <p:sp>
        <p:nvSpPr>
          <p:cNvPr id="4" name="Slide Number Placeholder 3">
            <a:extLst>
              <a:ext uri="{FF2B5EF4-FFF2-40B4-BE49-F238E27FC236}">
                <a16:creationId xmlns:a16="http://schemas.microsoft.com/office/drawing/2014/main" id="{CEB1FF15-14D7-284F-8693-2C5B1EC54EC1}"/>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849B5CA-4EBC-5346-9713-1DE12CCFC0B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1368A7-7A36-744C-8ABF-E527FD2BA5B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70319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3619</TotalTime>
  <Words>7619</Words>
  <Application>Microsoft Macintosh PowerPoint</Application>
  <PresentationFormat>Widescreen</PresentationFormat>
  <Paragraphs>860</Paragraphs>
  <Slides>73</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1"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November 5th Teleconference Agenda</vt:lpstr>
      <vt:lpstr>Motion to Approve Report to EC</vt:lpstr>
      <vt:lpstr>Motion to Reaffirm CSD</vt:lpstr>
      <vt:lpstr>November 13th Teleconference Agenda</vt:lpstr>
      <vt:lpstr>Minutes Approval</vt:lpstr>
      <vt:lpstr>CR Motion #1141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249</cp:revision>
  <cp:lastPrinted>1601-01-01T00:00:00Z</cp:lastPrinted>
  <dcterms:created xsi:type="dcterms:W3CDTF">2019-08-14T12:42:27Z</dcterms:created>
  <dcterms:modified xsi:type="dcterms:W3CDTF">2020-11-13T15:51:04Z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