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91" r:id="rId69"/>
    <p:sldId id="589" r:id="rId70"/>
    <p:sldId id="590"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1771-01-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4/11-14-0169-02-0hew-ieee-802-11-hew-sg-proposed-csd.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3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3</a:t>
            </a:r>
            <a:r>
              <a:rPr lang="en-US" baseline="30000" dirty="0"/>
              <a:t>rd</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hlinkClick r:id="rId2"/>
              </a:rPr>
              <a:t>https://mentor.ieee.org/802.11/dcn/20/11-20-1771-00-00ax-p802-11ax-report-to-ec-on-conditional-approval-to-forward-draft-to-revcom.pptx</a:t>
            </a:r>
            <a:r>
              <a:rPr lang="en-US" sz="2000" dirty="0"/>
              <a:t> - Osama Aboul-Magd</a:t>
            </a:r>
          </a:p>
          <a:p>
            <a:pPr>
              <a:buFont typeface="Arial" panose="020B0604020202020204" pitchFamily="34" charset="0"/>
              <a:buChar char="•"/>
            </a:pPr>
            <a:r>
              <a:rPr lang="en-US" sz="2000" dirty="0"/>
              <a:t>CSD Affirmation</a:t>
            </a:r>
          </a:p>
          <a:p>
            <a:pPr lvl="1">
              <a:buFont typeface="Arial" panose="020B0604020202020204" pitchFamily="34" charset="0"/>
              <a:buChar char="•"/>
            </a:pPr>
            <a:r>
              <a:rPr lang="en-US" sz="1600" dirty="0">
                <a:hlinkClick r:id="rId3"/>
              </a:rPr>
              <a:t>https://mentor.ieee.org/802.11/dcn/14/11-14-0169-02-0hew-ieee-802-11-hew-sg-proposed-csd.docx</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65200" y="1600200"/>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ction="ppaction://noaction"/>
            </a:endParaRPr>
          </a:p>
          <a:p>
            <a:pPr>
              <a:buFont typeface="Arial" panose="020B0604020202020204" pitchFamily="34" charset="0"/>
              <a:buChar char="•"/>
            </a:pPr>
            <a:r>
              <a:rPr lang="en-US" sz="2000" dirty="0">
                <a:hlinkClick r:id="rId2"/>
              </a:rPr>
              <a:t>https://mentor.ieee.org/802.11/dcn/20/11-20-1415-02-00ax-tgax-crc-teleconference-minutes-september-2020.docx</a:t>
            </a:r>
            <a:r>
              <a:rPr lang="en-US" sz="2000" dirty="0"/>
              <a:t> includes minutes from teleconferences on September 3rd, 22nd, 24th, 29th, 2020.</a:t>
            </a:r>
          </a:p>
          <a:p>
            <a:pPr>
              <a:buFont typeface="Arial" panose="020B0604020202020204" pitchFamily="34" charset="0"/>
              <a:buChar char="•"/>
            </a:pPr>
            <a:r>
              <a:rPr lang="en-US" sz="2000" dirty="0">
                <a:hlinkClick r:id="rId3"/>
              </a:rPr>
              <a:t>https://mentor.ieee.org/802.11/dcn/20/11-20-1522-00-00ax-tgax-september-2020-online-meeting-minutes.docx</a:t>
            </a:r>
            <a:r>
              <a:rPr lang="en-US" sz="2000" dirty="0"/>
              <a:t> includes minutes from teleconferences on September 17.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a:t>
            </a:r>
            <a:r>
              <a:rPr lang="en-US" sz="2000" dirty="0" err="1"/>
              <a:t>Yusuhiko</a:t>
            </a:r>
            <a:r>
              <a:rPr lang="en-US" sz="2000" dirty="0"/>
              <a:t> Inoue		Second:  </a:t>
            </a:r>
            <a:r>
              <a:rPr lang="en-US" sz="2000" dirty="0" err="1"/>
              <a:t>Menzo</a:t>
            </a:r>
            <a:r>
              <a:rPr lang="en-US" sz="2000" dirty="0"/>
              <a:t> </a:t>
            </a:r>
            <a:r>
              <a:rPr lang="en-US" sz="2000" dirty="0" err="1"/>
              <a:t>Wentink</a:t>
            </a:r>
            <a:endParaRPr lang="en-US" sz="2000" dirty="0"/>
          </a:p>
          <a:p>
            <a:pPr>
              <a:buFont typeface="Arial" panose="020B0604020202020204" pitchFamily="34" charset="0"/>
              <a:buChar char="•"/>
            </a:pPr>
            <a:r>
              <a:rPr lang="en-US" sz="2000" dirty="0"/>
              <a:t>Approved with unanimous consent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5</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Review of the Report to EC 11-20/1771  (latest revision)</a:t>
            </a:r>
          </a:p>
          <a:p>
            <a:pPr>
              <a:buFont typeface="Arial" panose="020B0604020202020204" pitchFamily="34" charset="0"/>
              <a:buChar char="•"/>
            </a:pPr>
            <a:r>
              <a:rPr lang="en-US" sz="2000" dirty="0"/>
              <a:t>Motion to approve the report to the EC</a:t>
            </a:r>
          </a:p>
          <a:p>
            <a:pPr>
              <a:buFont typeface="Arial" panose="020B0604020202020204" pitchFamily="34" charset="0"/>
              <a:buChar char="•"/>
            </a:pPr>
            <a:r>
              <a:rPr lang="en-US" sz="2000" dirty="0"/>
              <a:t>Motion to reaffirm the CSD</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30160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https://mentor.ieee.org/802.11/dcn/20/11-20-1771-01-00ax-p802-11ax-report-to-ec-on-conditional-approval-to-forward-draft-to-revcom.pptx</a:t>
            </a:r>
            <a:r>
              <a:rPr lang="en-US" dirty="0"/>
              <a:t>  as the report to the IEEE 802 Executive Committee on the requirements for conditional approval to forward P802.11ax to </a:t>
            </a:r>
            <a:r>
              <a:rPr lang="en-US" dirty="0" err="1"/>
              <a:t>RevCom</a:t>
            </a:r>
            <a:r>
              <a:rPr lang="en-US" dirty="0"/>
              <a:t>, </a:t>
            </a:r>
            <a:endParaRPr lang="en-CA" dirty="0"/>
          </a:p>
          <a:p>
            <a:pPr lvl="0">
              <a:buFont typeface="Arial" panose="020B0604020202020204" pitchFamily="34" charset="0"/>
              <a:buChar char="•"/>
            </a:pPr>
            <a:r>
              <a:rPr lang="en-US" dirty="0"/>
              <a:t>and</a:t>
            </a:r>
            <a:endParaRPr lang="en-CA" dirty="0"/>
          </a:p>
          <a:p>
            <a:pPr lvl="0">
              <a:buFont typeface="Arial" panose="020B0604020202020204" pitchFamily="34" charset="0"/>
              <a:buChar char="•"/>
            </a:pPr>
            <a:r>
              <a:rPr lang="en-US" dirty="0"/>
              <a:t>Request the IEEE 802 Executive Committee to conditionally approve forwarding P802.11ax to </a:t>
            </a:r>
            <a:r>
              <a:rPr lang="en-US" dirty="0" err="1"/>
              <a:t>RevCom</a:t>
            </a:r>
            <a:r>
              <a:rPr lang="en-US" dirty="0"/>
              <a: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7407-CF8A-2F4B-A619-882C64D7DDE5}"/>
              </a:ext>
            </a:extLst>
          </p:cNvPr>
          <p:cNvSpPr>
            <a:spLocks noGrp="1"/>
          </p:cNvSpPr>
          <p:nvPr>
            <p:ph type="title"/>
          </p:nvPr>
        </p:nvSpPr>
        <p:spPr/>
        <p:txBody>
          <a:bodyPr/>
          <a:lstStyle/>
          <a:p>
            <a:r>
              <a:rPr lang="en-US" dirty="0"/>
              <a:t>Motion to Reaffirm CSD</a:t>
            </a:r>
          </a:p>
        </p:txBody>
      </p:sp>
      <p:sp>
        <p:nvSpPr>
          <p:cNvPr id="3" name="Content Placeholder 2">
            <a:extLst>
              <a:ext uri="{FF2B5EF4-FFF2-40B4-BE49-F238E27FC236}">
                <a16:creationId xmlns:a16="http://schemas.microsoft.com/office/drawing/2014/main" id="{E30E1328-F3D0-474F-A7AF-A7296100FB4D}"/>
              </a:ext>
            </a:extLst>
          </p:cNvPr>
          <p:cNvSpPr>
            <a:spLocks noGrp="1"/>
          </p:cNvSpPr>
          <p:nvPr>
            <p:ph idx="1"/>
          </p:nvPr>
        </p:nvSpPr>
        <p:spPr/>
        <p:txBody>
          <a:bodyPr/>
          <a:lstStyle/>
          <a:p>
            <a:r>
              <a:rPr lang="en-US" dirty="0"/>
              <a:t>Move to Re-affirm the </a:t>
            </a:r>
            <a:r>
              <a:rPr lang="en-US" dirty="0" err="1"/>
              <a:t>TGax</a:t>
            </a:r>
            <a:r>
              <a:rPr lang="en-US" dirty="0"/>
              <a:t> CSD in </a:t>
            </a:r>
            <a:r>
              <a:rPr lang="en-US" dirty="0">
                <a:hlinkClick r:id="rId2"/>
              </a:rPr>
              <a:t>https://mentor.ieee.org/802.11/dcn/14/11-14-0169-02-0hew-ieee-802-11-hew-sg-proposed-csd.docx</a:t>
            </a:r>
            <a:r>
              <a:rPr lang="en-US" dirty="0"/>
              <a:t> </a:t>
            </a:r>
          </a:p>
          <a:p>
            <a:endParaRPr lang="en-US" dirty="0"/>
          </a:p>
          <a:p>
            <a:r>
              <a:rPr lang="en-US"/>
              <a:t>Move: 	Second:</a:t>
            </a:r>
            <a:endParaRPr lang="en-US" dirty="0"/>
          </a:p>
        </p:txBody>
      </p:sp>
      <p:sp>
        <p:nvSpPr>
          <p:cNvPr id="4" name="Slide Number Placeholder 3">
            <a:extLst>
              <a:ext uri="{FF2B5EF4-FFF2-40B4-BE49-F238E27FC236}">
                <a16:creationId xmlns:a16="http://schemas.microsoft.com/office/drawing/2014/main" id="{5A5E4D43-A3D8-3544-8907-73411A690B6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575C9581-C13D-CB4D-AAE6-62F46F80ED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8CB96D-B5D5-A54F-8123-E8C1B4E3E06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54303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3381</TotalTime>
  <Words>7419</Words>
  <Application>Microsoft Macintosh PowerPoint</Application>
  <PresentationFormat>Widescreen</PresentationFormat>
  <Paragraphs>829</Paragraphs>
  <Slides>70</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November 5th Teleconference Agenda</vt:lpstr>
      <vt:lpstr>Motion to Approve Report to EC</vt:lpstr>
      <vt:lpstr>Motion to Reaffirm CSD</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235</cp:revision>
  <cp:lastPrinted>1601-01-01T00:00:00Z</cp:lastPrinted>
  <dcterms:created xsi:type="dcterms:W3CDTF">2019-08-14T12:42:27Z</dcterms:created>
  <dcterms:modified xsi:type="dcterms:W3CDTF">2020-11-04T21:58:41Z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