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7" r:id="rId57"/>
    <p:sldId id="578" r:id="rId58"/>
    <p:sldId id="574"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571-05-00ax-sa2-comment-resolution-25076-25077.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20/11-20-1647-03-00ax-mac-cr-on-mu-cascading-for-draft-7-0.doc" TargetMode="External"/><Relationship Id="rId4" Type="http://schemas.openxmlformats.org/officeDocument/2006/relationships/hyperlink" Target="https://mentor.ieee.org/802.11/dcn/20/11-20-1571-00-00ax-sa2-comment-resolution-25076-25077.doc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8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https://mentor.ieee.org/802.11/dcn/20/11-20-1571-05-00ax-sa2-comment-resolution-25076-25077.docx</a:t>
            </a:r>
            <a:r>
              <a:rPr lang="en-US" dirty="0"/>
              <a:t> </a:t>
            </a:r>
          </a:p>
          <a:p>
            <a:endParaRPr lang="en-US" dirty="0"/>
          </a:p>
          <a:p>
            <a:r>
              <a:rPr lang="en-US" dirty="0"/>
              <a:t>Move:		</a:t>
            </a:r>
            <a:r>
              <a:rPr lang="en-US" dirty="0" err="1"/>
              <a:t>Liwen</a:t>
            </a:r>
            <a:r>
              <a:rPr lang="en-US" dirty="0"/>
              <a:t> Chu		Second:  </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hlinkClick r:id="rId4"/>
              </a:rPr>
              <a:t>https://mentor.ieee.org/802.11/dcn/20/11-20-1571-00-00ax-sa2-comment-resolution-25076-25077.docx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5"/>
              </a:rPr>
              <a:t>https://mentor.ieee.org/802.11/dcn/20/11-20-1647-03-00ax-mac-cr-on-mu-cascading-for-draft-7-0.doc</a:t>
            </a:r>
            <a:r>
              <a:rPr lang="en-US" sz="1800" dirty="0"/>
              <a:t> - Ming Gan.  - 25115</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a:t>Recirculation Motion (depending </a:t>
            </a:r>
            <a:r>
              <a:rPr lang="en-US" sz="1800"/>
              <a:t>on comment resolution</a:t>
            </a:r>
            <a:r>
              <a:rPr lang="en-US" sz="1800" dirty="0"/>
              <a:t>)</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5EC4C-0DD9-B446-B269-1DB5F7DC8C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CF3CA3-D063-864A-B461-74F2F271F9DD}"/>
              </a:ext>
            </a:extLst>
          </p:cNvPr>
          <p:cNvSpPr>
            <a:spLocks noGrp="1"/>
          </p:cNvSpPr>
          <p:nvPr>
            <p:ph idx="1"/>
          </p:nvPr>
        </p:nvSpPr>
        <p:spPr/>
        <p:txBody>
          <a:bodyPr/>
          <a:lstStyle/>
          <a:p>
            <a:r>
              <a:rPr lang="en-US" dirty="0"/>
              <a:t>25037, 25010, 25092, 25100, 25122, 25154, 25021, 25022, 25083, 25097, 25072, 25042, 25024, 25057,  25081, 25086, 25106,15020</a:t>
            </a:r>
          </a:p>
        </p:txBody>
      </p:sp>
      <p:sp>
        <p:nvSpPr>
          <p:cNvPr id="4" name="Slide Number Placeholder 3">
            <a:extLst>
              <a:ext uri="{FF2B5EF4-FFF2-40B4-BE49-F238E27FC236}">
                <a16:creationId xmlns:a16="http://schemas.microsoft.com/office/drawing/2014/main" id="{0F126836-B69A-204B-A024-AFCA1EF8015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56176C7-553C-0C4B-A81F-10AA1A455D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1AD0F0B-6D91-FD49-A6C5-FCA0D9BF04A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3711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2783</TotalTime>
  <Words>6385</Words>
  <Application>Microsoft Macintosh PowerPoint</Application>
  <PresentationFormat>Widescreen</PresentationFormat>
  <Paragraphs>691</Paragraphs>
  <Slides>58</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CR Motion #1134</vt:lpstr>
      <vt:lpstr>October 29 Teleconference Agenda</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196</cp:revision>
  <cp:lastPrinted>1601-01-01T00:00:00Z</cp:lastPrinted>
  <dcterms:created xsi:type="dcterms:W3CDTF">2019-08-14T12:42:27Z</dcterms:created>
  <dcterms:modified xsi:type="dcterms:W3CDTF">2020-10-28T09:36:17Z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