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5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endParaRPr lang="en-US" sz="1200" dirty="0"/>
          </a:p>
          <a:p>
            <a:pPr lvl="1">
              <a:buFont typeface="Arial" panose="020B0604020202020204" pitchFamily="34" charset="0"/>
              <a:buChar char="•"/>
            </a:pPr>
            <a:r>
              <a:rPr lang="en-US" sz="1200" dirty="0">
                <a:hlinkClick r:id="rId7"/>
              </a:rPr>
              <a:t>https://mentor.ieee.org/802.11/dcn/20/11-20-1664-00-00ax-phy-cids-on-dcm-for-d7-0.docx</a:t>
            </a:r>
            <a:r>
              <a:rPr lang="en-US" sz="1200" dirty="0"/>
              <a:t> - </a:t>
            </a:r>
            <a:r>
              <a:rPr lang="en-US" sz="1200" dirty="0" err="1"/>
              <a:t>Jianhan</a:t>
            </a:r>
            <a:r>
              <a:rPr lang="en-US" sz="1200" dirty="0"/>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strike="sngStrike" dirty="0">
                <a:hlinkClick r:id="rId11"/>
              </a:rPr>
              <a:t>https://mentor.ieee.org/802.11/dcn/20/11-20-1647-01-00ax-mac-cr-on-fragmentation-for-draft-7-0.doc</a:t>
            </a:r>
            <a:r>
              <a:rPr lang="en-US" sz="1400" strike="sngStrike" dirty="0"/>
              <a:t> </a:t>
            </a:r>
            <a:r>
              <a:rPr lang="en-US" sz="1400" b="0" strike="sngStrike" dirty="0"/>
              <a:t>– Ming Gan</a:t>
            </a:r>
          </a:p>
          <a:p>
            <a:pPr>
              <a:buFont typeface="Arial" panose="020B0604020202020204" pitchFamily="34" charset="0"/>
              <a:buChar char="•"/>
            </a:pPr>
            <a:r>
              <a:rPr lang="en-US" sz="1400" b="0" strike="sngStrike" dirty="0">
                <a:hlinkClick r:id="rId12"/>
              </a:rPr>
              <a:t>https://mentor.ieee.org/802.11/dcn/20/11-20-1665-02-00ax-cr-cid-25120-25050-ul-sr-field.docx</a:t>
            </a:r>
            <a:r>
              <a:rPr lang="en-US" sz="1400" b="0" strike="sngStrike"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271531702"/>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2406</TotalTime>
  <Words>5071</Words>
  <Application>Microsoft Macintosh PowerPoint</Application>
  <PresentationFormat>Widescreen</PresentationFormat>
  <Paragraphs>521</Paragraphs>
  <Slides>40</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8"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163</cp:revision>
  <cp:lastPrinted>1601-01-01T00:00:00Z</cp:lastPrinted>
  <dcterms:created xsi:type="dcterms:W3CDTF">2019-08-14T12:42:27Z</dcterms:created>
  <dcterms:modified xsi:type="dcterms:W3CDTF">2020-10-22T16:44:05Z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