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58" r:id="rId39"/>
    <p:sldId id="560" r:id="rId40"/>
    <p:sldId id="559" r:id="rId41"/>
    <p:sldId id="557"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2009716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58-01-00ax-comment-resolutions-for-tomi.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46"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948616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654026274"/>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a:t>
            </a:r>
            <a:r>
              <a:rPr lang="en-US" dirty="0" err="1"/>
              <a:t>xxxx</a:t>
            </a:r>
            <a:endParaRPr lang="en-US" dirty="0"/>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resolutions to CIDs </a:t>
            </a:r>
            <a:r>
              <a:rPr lang="en-GB" dirty="0"/>
              <a:t>25071, 25095, and 25096</a:t>
            </a:r>
            <a:r>
              <a:rPr lang="en-CA" dirty="0"/>
              <a:t> in doc </a:t>
            </a:r>
            <a:r>
              <a:rPr lang="en-CA" dirty="0">
                <a:hlinkClick r:id="rId2"/>
              </a:rPr>
              <a:t>https://mentor.ieee.org/802.11/dcn/20/11-20-1658-01-00ax-comment-resolutions-for-tomi.docx</a:t>
            </a:r>
            <a:r>
              <a:rPr lang="en-CA" dirty="0"/>
              <a:t> </a:t>
            </a:r>
          </a:p>
          <a:p>
            <a:endParaRPr lang="en-CA" dirty="0"/>
          </a:p>
          <a:p>
            <a:endParaRPr lang="en-CA" dirty="0"/>
          </a:p>
          <a:p>
            <a:r>
              <a:rPr lang="en-CA" dirty="0"/>
              <a:t>Move:			Second:</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85956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2030</TotalTime>
  <Words>5053</Words>
  <Application>Microsoft Macintosh PowerPoint</Application>
  <PresentationFormat>Widescreen</PresentationFormat>
  <Paragraphs>522</Paragraphs>
  <Slides>41</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CID Ready for Motions</vt:lpstr>
      <vt:lpstr>October 23rd Teleconference Agenda</vt:lpstr>
      <vt:lpstr>CR Motion #xxxx</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154</cp:revision>
  <cp:lastPrinted>1601-01-01T00:00:00Z</cp:lastPrinted>
  <dcterms:created xsi:type="dcterms:W3CDTF">2019-08-14T12:42:27Z</dcterms:created>
  <dcterms:modified xsi:type="dcterms:W3CDTF">2020-10-20T16:24:57Z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