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0" r:id="rId31"/>
    <p:sldId id="548"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1-00ax-sa2-misc-mac-crs-assigned-to-abhi.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0/11-20-1591-01-00ax-sa2-misc-mac-crs-assigned-to-abhi.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2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4"/>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5"/>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6"/>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7"/>
              </a:rPr>
              <a:t>https://mentor.ieee.org/802.11/dcn/20/11-20-1543-01-00ax-cr-d7-0-he-phy-txvector-rxvector-parameters.docx</a:t>
            </a:r>
            <a:r>
              <a:rPr lang="en-US" sz="1400" dirty="0"/>
              <a:t> - Bo Sun - update</a:t>
            </a:r>
          </a:p>
          <a:p>
            <a:pPr lvl="1">
              <a:buFont typeface="Arial" panose="020B0604020202020204" pitchFamily="34" charset="0"/>
              <a:buChar char="•"/>
            </a:pPr>
            <a:r>
              <a:rPr lang="en-US" sz="1400" dirty="0">
                <a:hlinkClick r:id="rId8"/>
              </a:rPr>
              <a:t>https://mentor.ieee.org/802.11/dcn/20/11-20-1591-01-00ax-sa2-misc-mac-crs-assigned-to-abhi.docx</a:t>
            </a:r>
            <a:r>
              <a:rPr lang="en-US" sz="1400" dirty="0"/>
              <a:t> - Abhishek Patil</a:t>
            </a:r>
          </a:p>
          <a:p>
            <a:pPr>
              <a:buFont typeface="Arial" panose="020B0604020202020204" pitchFamily="34" charset="0"/>
              <a:buChar char="•"/>
            </a:pPr>
            <a:r>
              <a:rPr lang="en-US" sz="1600" dirty="0">
                <a:hlinkClick r:id="rId9"/>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0"/>
              </a:rPr>
              <a:t>https://mentor.ieee.org/802.11/dcn/20/11-20-1528-00-00ax-sig-b-cr-on-d7-0.doc</a:t>
            </a:r>
            <a:r>
              <a:rPr lang="en-US" sz="1600" dirty="0"/>
              <a:t> - Ross Jian Yu</a:t>
            </a:r>
          </a:p>
          <a:p>
            <a:pPr>
              <a:buFont typeface="Arial" panose="020B0604020202020204" pitchFamily="34" charset="0"/>
              <a:buChar char="•"/>
            </a:pPr>
            <a:r>
              <a:rPr lang="en-US" sz="1600" dirty="0">
                <a:hlinkClick r:id="rId11"/>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4"/>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5"/>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6"/>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7"/>
              </a:rPr>
              <a:t>https://mentor.ieee.org/802.11/dcn/20/11-20-1543-01-00ax-cr-d7-0-he-phy-txvector-rxvector-parameters.docx</a:t>
            </a:r>
            <a:r>
              <a:rPr lang="en-US" sz="1400" dirty="0"/>
              <a:t> - Bo Sun - update</a:t>
            </a:r>
          </a:p>
          <a:p>
            <a:pPr lvl="1">
              <a:buFont typeface="Arial" panose="020B0604020202020204" pitchFamily="34" charset="0"/>
              <a:buChar char="•"/>
            </a:pPr>
            <a:r>
              <a:rPr lang="en-US" sz="1400" dirty="0">
                <a:hlinkClick r:id="rId8"/>
              </a:rPr>
              <a:t>https://mentor.ieee.org/802.11/dcn/20/11-20-1591-01-00ax-sa2-misc-mac-crs-assigned-to-abhi.docx</a:t>
            </a:r>
            <a:r>
              <a:rPr lang="en-US" sz="1400" dirty="0"/>
              <a:t> - Abhishek Patil</a:t>
            </a:r>
          </a:p>
          <a:p>
            <a:pPr>
              <a:buFont typeface="Arial" panose="020B0604020202020204" pitchFamily="34" charset="0"/>
              <a:buChar char="•"/>
            </a:pPr>
            <a:r>
              <a:rPr lang="en-US" sz="1600" dirty="0">
                <a:hlinkClick r:id="rId9"/>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0"/>
              </a:rPr>
              <a:t>https://mentor.ieee.org/802.11/dcn/20/11-20-1528-00-00ax-sig-b-cr-on-d7-0.doc</a:t>
            </a:r>
            <a:r>
              <a:rPr lang="en-US" sz="1600" dirty="0"/>
              <a:t> - Ross Jian Yu</a:t>
            </a:r>
          </a:p>
          <a:p>
            <a:pPr>
              <a:buFont typeface="Arial" panose="020B0604020202020204" pitchFamily="34" charset="0"/>
              <a:buChar char="•"/>
            </a:pPr>
            <a:r>
              <a:rPr lang="en-US" sz="1600" dirty="0">
                <a:hlinkClick r:id="rId11"/>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endParaRPr lang="en-CA" dirty="0"/>
          </a:p>
          <a:p>
            <a:r>
              <a:rPr lang="en-CA" dirty="0"/>
              <a:t>Move:				Second:</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1566</TotalTime>
  <Words>3882</Words>
  <Application>Microsoft Macintosh PowerPoint</Application>
  <PresentationFormat>Widescreen</PresentationFormat>
  <Paragraphs>385</Paragraphs>
  <Slides>31</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October 16th Teleconference Agenda</vt:lpstr>
      <vt:lpstr>CR Motion #1116</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135</cp:revision>
  <cp:lastPrinted>1601-01-01T00:00:00Z</cp:lastPrinted>
  <dcterms:created xsi:type="dcterms:W3CDTF">2019-08-14T12:42:27Z</dcterms:created>
  <dcterms:modified xsi:type="dcterms:W3CDTF">2020-10-14T10:05:03Z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