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16"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48124052"/>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a:t>
            </a:r>
            <a:r>
              <a:rPr lang="en-US" sz="1400"/>
              <a:t>- update</a:t>
            </a:r>
            <a:endParaRPr lang="en-US" sz="14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1446</TotalTime>
  <Words>3354</Words>
  <Application>Microsoft Macintosh PowerPoint</Application>
  <PresentationFormat>Widescreen</PresentationFormat>
  <Paragraphs>330</Paragraphs>
  <Slides>28</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6"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126</cp:revision>
  <cp:lastPrinted>1601-01-01T00:00:00Z</cp:lastPrinted>
  <dcterms:created xsi:type="dcterms:W3CDTF">2019-08-14T12:42:27Z</dcterms:created>
  <dcterms:modified xsi:type="dcterms:W3CDTF">2020-10-12T10:58:38Z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