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 id="540"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10/6/20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802.11-20/1552r3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71-00-00ax-sa2-comment-resolution-25076-25077.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523-02-00ax-11ax-sa2-draft-7-0-comment-resolutions.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02"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3"/>
              </a:rPr>
              <a:t>https://mentor.ieee.org/802.11/dcn/20/11-20-1523-01-00ax-11ax-sa2-draft-7-0-comment-resolutions.docx</a:t>
            </a:r>
            <a:r>
              <a:rPr lang="en-US" sz="1400" dirty="0"/>
              <a:t> - </a:t>
            </a:r>
            <a:r>
              <a:rPr lang="en-US" sz="1400" dirty="0" err="1"/>
              <a:t>Menzo</a:t>
            </a:r>
            <a:r>
              <a:rPr lang="en-US" sz="1400" dirty="0"/>
              <a:t> </a:t>
            </a:r>
            <a:r>
              <a:rPr lang="en-US" sz="1400" dirty="0" err="1"/>
              <a:t>Wentink</a:t>
            </a:r>
            <a:endParaRPr lang="en-US" sz="1400" dirty="0"/>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https://mentor.ieee.org/802.11/dcn/20/11-20-1530-02-00ax-sa2-clause-10-comment-resolution.docx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6"/>
              </a:rPr>
              <a:t>https://mentor.ieee.org/802.11/dcn/20/11-20-1541-00-00ax-mac-cr-miscellaneous-cids-for-sa2.docx</a:t>
            </a:r>
            <a:r>
              <a:rPr lang="en-US" sz="1400" dirty="0"/>
              <a:t> - Alfred </a:t>
            </a:r>
            <a:r>
              <a:rPr lang="en-US" sz="1400" dirty="0" err="1"/>
              <a:t>Asterjadhi</a:t>
            </a:r>
            <a:endParaRPr lang="en-US" sz="1400" dirty="0"/>
          </a:p>
          <a:p>
            <a:pPr lvl="1">
              <a:buFont typeface="Arial" panose="020B0604020202020204" pitchFamily="34" charset="0"/>
              <a:buChar char="•"/>
            </a:pPr>
            <a:r>
              <a:rPr lang="en-US" sz="1400" dirty="0">
                <a:hlinkClick r:id="rId7"/>
              </a:rPr>
              <a:t>https://mentor.ieee.org/802.11/dcn/20/11-20-1571-00-00ax-sa2-comment-resolution-25076-25077.docx</a:t>
            </a:r>
            <a:r>
              <a:rPr lang="en-US" sz="1400" dirty="0"/>
              <a:t> - </a:t>
            </a:r>
            <a:r>
              <a:rPr lang="en-US" sz="1400" dirty="0" err="1"/>
              <a:t>Liwen</a:t>
            </a:r>
            <a:r>
              <a:rPr lang="en-US" sz="1400" dirty="0"/>
              <a:t> Chu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48124052"/>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00FF00"/>
                          </a:highlight>
                          <a:latin typeface="+mn-lt"/>
                          <a:ea typeface="+mn-ea"/>
                          <a:cs typeface="+mn-cs"/>
                        </a:rPr>
                        <a:t>25044 </a:t>
                      </a:r>
                      <a:r>
                        <a:rPr lang="en-GB" sz="1800" strike="noStrike" kern="1200" dirty="0">
                          <a:solidFill>
                            <a:schemeClr val="dk1"/>
                          </a:solidFill>
                          <a:effectLst/>
                          <a:latin typeface="+mn-lt"/>
                          <a:ea typeface="+mn-ea"/>
                          <a:cs typeface="+mn-cs"/>
                        </a:rPr>
                        <a:t>resolved in doc 11-20/1523r2</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44D6-CFD4-2441-8A31-2641F5705F0F}"/>
              </a:ext>
            </a:extLst>
          </p:cNvPr>
          <p:cNvSpPr>
            <a:spLocks noGrp="1"/>
          </p:cNvSpPr>
          <p:nvPr>
            <p:ph type="title"/>
          </p:nvPr>
        </p:nvSpPr>
        <p:spPr/>
        <p:txBody>
          <a:bodyPr/>
          <a:lstStyle/>
          <a:p>
            <a:r>
              <a:rPr lang="en-US" dirty="0"/>
              <a:t>CR Motion #1111</a:t>
            </a:r>
          </a:p>
        </p:txBody>
      </p:sp>
      <p:sp>
        <p:nvSpPr>
          <p:cNvPr id="6" name="Content Placeholder 5">
            <a:extLst>
              <a:ext uri="{FF2B5EF4-FFF2-40B4-BE49-F238E27FC236}">
                <a16:creationId xmlns:a16="http://schemas.microsoft.com/office/drawing/2014/main" id="{ACA84CAC-8B08-8446-8173-12AFE0BE1578}"/>
              </a:ext>
            </a:extLst>
          </p:cNvPr>
          <p:cNvSpPr>
            <a:spLocks noGrp="1"/>
          </p:cNvSpPr>
          <p:nvPr>
            <p:ph idx="1"/>
          </p:nvPr>
        </p:nvSpPr>
        <p:spPr/>
        <p:txBody>
          <a:bodyPr/>
          <a:lstStyle/>
          <a:p>
            <a:r>
              <a:rPr lang="en-US" dirty="0"/>
              <a:t>Move to approve resolutions to CIDs 25038 and 25044 and the text change related to CID a in doc </a:t>
            </a:r>
            <a:r>
              <a:rPr lang="en-US" dirty="0">
                <a:hlinkClick r:id="rId2"/>
              </a:rPr>
              <a:t>https://mentor.ieee.org/802.11/dcn/20/11-20-1523-02-00ax-11ax-sa2-draft-7-0-comment-resolutions.docx</a:t>
            </a:r>
            <a:r>
              <a:rPr lang="en-US" dirty="0"/>
              <a:t> </a:t>
            </a:r>
          </a:p>
          <a:p>
            <a:endParaRPr lang="en-US" dirty="0"/>
          </a:p>
          <a:p>
            <a:r>
              <a:rPr lang="en-US" dirty="0"/>
              <a:t>Move: </a:t>
            </a:r>
            <a:r>
              <a:rPr lang="en-US" dirty="0" err="1"/>
              <a:t>Menzo</a:t>
            </a:r>
            <a:r>
              <a:rPr lang="en-US" dirty="0"/>
              <a:t> </a:t>
            </a:r>
            <a:r>
              <a:rPr lang="en-US" dirty="0" err="1"/>
              <a:t>Wentink</a:t>
            </a:r>
            <a:r>
              <a:rPr lang="en-US" dirty="0"/>
              <a:t>		Second: Yasuhiko Inoue</a:t>
            </a:r>
          </a:p>
          <a:p>
            <a:r>
              <a:rPr lang="en-US" dirty="0"/>
              <a:t>Approved with unanimous consent.</a:t>
            </a:r>
          </a:p>
        </p:txBody>
      </p:sp>
      <p:sp>
        <p:nvSpPr>
          <p:cNvPr id="5" name="Slide Number Placeholder 4">
            <a:extLst>
              <a:ext uri="{FF2B5EF4-FFF2-40B4-BE49-F238E27FC236}">
                <a16:creationId xmlns:a16="http://schemas.microsoft.com/office/drawing/2014/main" id="{8BABCAB9-F3B1-634F-A60D-969AA759FB76}"/>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DF9F831E-2ACD-1140-B020-919C29DCA0F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B0A0570-02A3-5248-95E5-9C9D96675E2D}"/>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2521326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1335</TotalTime>
  <Words>2709</Words>
  <Application>Microsoft Macintosh PowerPoint</Application>
  <PresentationFormat>Widescreen</PresentationFormat>
  <Paragraphs>249</Paragraphs>
  <Slides>21</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vt:lpstr>
      <vt:lpstr>Arial Black</vt:lpstr>
      <vt:lpstr>Calibri</vt:lpstr>
      <vt:lpstr>Monotype Sorts</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lpstr>CR Motion #1111</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114</cp:revision>
  <cp:lastPrinted>1601-01-01T00:00:00Z</cp:lastPrinted>
  <dcterms:created xsi:type="dcterms:W3CDTF">2019-08-14T12:42:27Z</dcterms:created>
  <dcterms:modified xsi:type="dcterms:W3CDTF">2020-10-06T15:01:25Z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