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9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1200</TotalTime>
  <Words>2432</Words>
  <Application>Microsoft Macintosh PowerPoint</Application>
  <PresentationFormat>Widescreen</PresentationFormat>
  <Paragraphs>210</Paragraphs>
  <Slides>18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103</cp:revision>
  <cp:lastPrinted>1601-01-01T00:00:00Z</cp:lastPrinted>
  <dcterms:created xsi:type="dcterms:W3CDTF">2019-08-14T12:42:27Z</dcterms:created>
  <dcterms:modified xsi:type="dcterms:W3CDTF">2020-10-02T00:52:37Z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