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112" d="100"/>
          <a:sy n="112" d="100"/>
        </p:scale>
        <p:origin x="216"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9/30/20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31-01-00ax-cr-for-miscellaneous-cids-in-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18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t>Cascading Discussion</a:t>
            </a:r>
            <a:endParaRPr lang="en-US" sz="1000" dirty="0">
              <a:hlinkClick r:id="rId3"/>
            </a:endParaRPr>
          </a:p>
          <a:p>
            <a:pPr lvl="1">
              <a:buFont typeface="Arial" panose="020B0604020202020204" pitchFamily="34" charset="0"/>
              <a:buChar char="•"/>
            </a:pPr>
            <a:r>
              <a:rPr lang="en-US" sz="1000" strike="sngStrike" dirty="0">
                <a:hlinkClick r:id="rId3"/>
              </a:rPr>
              <a:t>https://mentor.ieee.org/802.11/dcn/20/11-20-1523-00-00ax-11ax-sa2-draft-7-0-comment-resolutions.docx</a:t>
            </a:r>
            <a:r>
              <a:rPr lang="en-US" sz="1000" strike="sngStrike" dirty="0"/>
              <a:t> - </a:t>
            </a:r>
            <a:r>
              <a:rPr lang="en-US" sz="1000" strike="sngStrike" dirty="0" err="1"/>
              <a:t>Menzo</a:t>
            </a:r>
            <a:r>
              <a:rPr lang="en-US" sz="1000" strike="sngStrike" dirty="0"/>
              <a:t> </a:t>
            </a:r>
            <a:r>
              <a:rPr lang="en-US" sz="1000" strike="sngStrike" dirty="0" err="1"/>
              <a:t>Wentink</a:t>
            </a:r>
            <a:endParaRPr lang="en-US" sz="1000" strike="sngStrike" dirty="0"/>
          </a:p>
          <a:p>
            <a:pPr lvl="1">
              <a:buFont typeface="Arial" panose="020B0604020202020204" pitchFamily="34" charset="0"/>
              <a:buChar char="•"/>
            </a:pPr>
            <a:r>
              <a:rPr lang="en-US" sz="1000" dirty="0">
                <a:hlinkClick r:id="rId4"/>
              </a:rPr>
              <a:t>https://mentor.ieee.org/802.11/dcn/20/11-20-1528-00-00ax-sig-b-cr-on-d7-0.doc</a:t>
            </a:r>
            <a:r>
              <a:rPr lang="en-US" sz="1000" dirty="0"/>
              <a:t> - Ross Jian Yu</a:t>
            </a:r>
          </a:p>
          <a:p>
            <a:pPr lvl="1">
              <a:buFont typeface="Arial" panose="020B0604020202020204" pitchFamily="34" charset="0"/>
              <a:buChar char="•"/>
            </a:pPr>
            <a:r>
              <a:rPr lang="en-US" sz="1000" dirty="0">
                <a:hlinkClick r:id="rId5"/>
              </a:rPr>
              <a:t>https://mentor.ieee.org/802.11/dcn/20/11-20-1530-02-00ax-sa2-clause-10-comment-resolution.docx</a:t>
            </a:r>
            <a:r>
              <a:rPr lang="en-US" sz="1000" dirty="0"/>
              <a:t> - Osama </a:t>
            </a:r>
            <a:r>
              <a:rPr lang="en-US" sz="1000" dirty="0" err="1"/>
              <a:t>Aboul-Magd</a:t>
            </a:r>
            <a:endParaRPr lang="en-US" sz="1000" dirty="0"/>
          </a:p>
          <a:p>
            <a:pPr lvl="1">
              <a:buFont typeface="Arial" panose="020B0604020202020204" pitchFamily="34" charset="0"/>
              <a:buChar char="•"/>
            </a:pPr>
            <a:r>
              <a:rPr lang="en-US" sz="1000" dirty="0">
                <a:hlinkClick r:id="rId6"/>
              </a:rPr>
              <a:t>https://mentor.ieee.org/802.11/dcn/20/11-20-1531-01-00ax-cr-for-miscellaneous-cids-in-sa2.docx</a:t>
            </a:r>
            <a:r>
              <a:rPr lang="en-US" sz="1000" dirty="0"/>
              <a:t> - Po-Kai Huang</a:t>
            </a:r>
          </a:p>
          <a:p>
            <a:pPr lvl="1">
              <a:buFont typeface="Arial" panose="020B0604020202020204" pitchFamily="34" charset="0"/>
              <a:buChar char="•"/>
            </a:pPr>
            <a:r>
              <a:rPr lang="en-US" sz="1000" dirty="0">
                <a:hlinkClick r:id="rId7"/>
              </a:rPr>
              <a:t>https://mentor.ieee.org/802.11/dcn/20/11-20-1541-00-00ax-mac-cr-miscellaneous-cids-for-sa2.docx</a:t>
            </a:r>
            <a:r>
              <a:rPr lang="en-US" sz="1000" dirty="0"/>
              <a:t> - Alfred </a:t>
            </a:r>
            <a:r>
              <a:rPr lang="en-US" sz="1000" dirty="0" err="1"/>
              <a:t>Asterjadhi</a:t>
            </a:r>
            <a:endParaRPr lang="en-US" sz="10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1041</TotalTime>
  <Words>1761</Words>
  <Application>Microsoft Macintosh PowerPoint</Application>
  <PresentationFormat>Widescreen</PresentationFormat>
  <Paragraphs>171</Paragraphs>
  <Slides>15</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CR Motion # 1108</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97</cp:revision>
  <cp:lastPrinted>1601-01-01T00:00:00Z</cp:lastPrinted>
  <dcterms:created xsi:type="dcterms:W3CDTF">2019-08-14T12:42:27Z</dcterms:created>
  <dcterms:modified xsi:type="dcterms:W3CDTF">2020-09-30T11:40:56Z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