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1" r:id="rId2"/>
    <p:sldId id="1054" r:id="rId3"/>
    <p:sldId id="1064" r:id="rId4"/>
    <p:sldId id="1065" r:id="rId5"/>
    <p:sldId id="1066" r:id="rId6"/>
    <p:sldId id="1067" r:id="rId7"/>
    <p:sldId id="1068" r:id="rId8"/>
    <p:sldId id="1059" r:id="rId9"/>
    <p:sldId id="1061" r:id="rId1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92" autoAdjust="0"/>
    <p:restoredTop sz="93817" autoAdjust="0"/>
  </p:normalViewPr>
  <p:slideViewPr>
    <p:cSldViewPr>
      <p:cViewPr varScale="1">
        <p:scale>
          <a:sx n="116" d="100"/>
          <a:sy n="116" d="100"/>
        </p:scale>
        <p:origin x="1974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676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Sep.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0465" y="6475413"/>
            <a:ext cx="16334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1908" y="331014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802.11-20/1511r0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TID-to-Link Mapping Negotiation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2020-09-02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155666"/>
              </p:ext>
            </p:extLst>
          </p:nvPr>
        </p:nvGraphicFramePr>
        <p:xfrm>
          <a:off x="1152525" y="2998720"/>
          <a:ext cx="7391400" cy="2419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Guogang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Huang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Yuchen Guo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Yunbo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Yiqing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Mengyao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</a:t>
            </a:r>
            <a:r>
              <a:rPr lang="en-GB" dirty="0"/>
              <a:t>Huang </a:t>
            </a:r>
            <a:r>
              <a:rPr lang="en-GB" dirty="0" smtClean="0"/>
              <a:t>(Huawei)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We already agreed that for </a:t>
            </a:r>
            <a:r>
              <a:rPr lang="en-US" altLang="zh-CN" dirty="0" smtClean="0"/>
              <a:t>TID-to-link mapping negotiation [1]</a:t>
            </a:r>
            <a:endParaRPr lang="en-US" altLang="zh-CN" dirty="0"/>
          </a:p>
          <a:p>
            <a:pPr lvl="1"/>
            <a:r>
              <a:rPr lang="en-GB" altLang="zh-CN" dirty="0"/>
              <a:t>The TID-to-link mapping can be updated after multi-link setup through a negotiation, </a:t>
            </a:r>
            <a:r>
              <a:rPr lang="en-GB" altLang="zh-CN" dirty="0">
                <a:solidFill>
                  <a:srgbClr val="0000FF"/>
                </a:solidFill>
              </a:rPr>
              <a:t>which can be initiated by any MLD</a:t>
            </a:r>
            <a:r>
              <a:rPr lang="en-GB" altLang="zh-CN" dirty="0"/>
              <a:t>.</a:t>
            </a:r>
            <a:endParaRPr lang="zh-CN" altLang="zh-CN" dirty="0"/>
          </a:p>
          <a:p>
            <a:pPr lvl="2"/>
            <a:r>
              <a:rPr lang="en-GB" altLang="zh-CN" dirty="0"/>
              <a:t>Format TBD.</a:t>
            </a:r>
            <a:endParaRPr lang="zh-CN" altLang="zh-CN" dirty="0"/>
          </a:p>
          <a:p>
            <a:pPr lvl="2"/>
            <a:r>
              <a:rPr lang="en-GB" altLang="zh-CN" dirty="0" smtClean="0"/>
              <a:t>NOTE </a:t>
            </a:r>
            <a:r>
              <a:rPr lang="en-GB" altLang="zh-CN" dirty="0"/>
              <a:t>– When the responding MLD cannot accept the update, it can reject the </a:t>
            </a:r>
            <a:r>
              <a:rPr lang="en-GB" altLang="zh-CN" dirty="0" smtClean="0"/>
              <a:t>TID-to-link </a:t>
            </a:r>
            <a:r>
              <a:rPr lang="en-GB" altLang="zh-CN" dirty="0"/>
              <a:t>mapping update</a:t>
            </a:r>
            <a:r>
              <a:rPr lang="en-GB" altLang="zh-CN" dirty="0" smtClean="0"/>
              <a:t>.</a:t>
            </a:r>
          </a:p>
          <a:p>
            <a:pPr lvl="2"/>
            <a:endParaRPr lang="en-GB" altLang="zh-CN" dirty="0" smtClean="0"/>
          </a:p>
          <a:p>
            <a:r>
              <a:rPr lang="en-GB" altLang="zh-CN" dirty="0" smtClean="0"/>
              <a:t>According to the above motion, both AP MLD and non-</a:t>
            </a:r>
            <a:r>
              <a:rPr lang="en-US" altLang="zh-CN" dirty="0" smtClean="0"/>
              <a:t>AP MLD can initiate the TID-to-link mapping negotiation</a:t>
            </a:r>
            <a:endParaRPr lang="zh-CN" altLang="zh-CN" dirty="0"/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02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(2)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sz="2000" dirty="0" smtClean="0"/>
              <a:t>For the </a:t>
            </a:r>
            <a:r>
              <a:rPr lang="en-GB" altLang="zh-CN" sz="2000" dirty="0"/>
              <a:t>non-AP </a:t>
            </a:r>
            <a:r>
              <a:rPr lang="en-GB" altLang="zh-CN" sz="2000" dirty="0" smtClean="0"/>
              <a:t>MLD, it </a:t>
            </a:r>
            <a:r>
              <a:rPr lang="en-GB" altLang="zh-CN" sz="2000" dirty="0" smtClean="0"/>
              <a:t>may initiate the </a:t>
            </a:r>
            <a:r>
              <a:rPr lang="en-GB" altLang="zh-CN" sz="2000" dirty="0"/>
              <a:t>TID-to-</a:t>
            </a:r>
            <a:r>
              <a:rPr lang="en-US" altLang="zh-CN" sz="2000" dirty="0"/>
              <a:t>link mapping negotiation request </a:t>
            </a:r>
            <a:r>
              <a:rPr lang="en-US" altLang="zh-CN" sz="2000" dirty="0" smtClean="0"/>
              <a:t>for </a:t>
            </a:r>
            <a:r>
              <a:rPr lang="en-US" altLang="zh-CN" sz="2000" dirty="0"/>
              <a:t>one or more of the </a:t>
            </a:r>
            <a:r>
              <a:rPr lang="en-US" altLang="zh-CN" sz="2000" dirty="0" smtClean="0"/>
              <a:t>following reason(s):</a:t>
            </a:r>
          </a:p>
          <a:p>
            <a:pPr lvl="1"/>
            <a:r>
              <a:rPr lang="en-US" altLang="zh-CN" sz="1800" dirty="0" smtClean="0"/>
              <a:t>Link unreachability</a:t>
            </a:r>
          </a:p>
          <a:p>
            <a:pPr lvl="1"/>
            <a:r>
              <a:rPr lang="en-US" altLang="zh-CN" sz="1800" dirty="0" smtClean="0"/>
              <a:t>Power save</a:t>
            </a:r>
          </a:p>
          <a:p>
            <a:pPr lvl="1"/>
            <a:r>
              <a:rPr lang="en-US" altLang="zh-CN" sz="1800" dirty="0" smtClean="0"/>
              <a:t>Bad </a:t>
            </a:r>
            <a:r>
              <a:rPr lang="en-US" altLang="zh-CN" sz="1800" dirty="0" err="1" smtClean="0"/>
              <a:t>QoS</a:t>
            </a:r>
            <a:r>
              <a:rPr lang="en-US" altLang="zh-CN" sz="1800" dirty="0" smtClean="0"/>
              <a:t> for some </a:t>
            </a:r>
            <a:r>
              <a:rPr lang="en-US" altLang="zh-CN" sz="1800" dirty="0" smtClean="0"/>
              <a:t>TID</a:t>
            </a:r>
            <a:endParaRPr lang="en-US" altLang="zh-CN" sz="2000" dirty="0" smtClean="0"/>
          </a:p>
          <a:p>
            <a:r>
              <a:rPr lang="en-US" altLang="zh-CN" sz="2000" dirty="0" smtClean="0"/>
              <a:t>For the </a:t>
            </a:r>
            <a:r>
              <a:rPr lang="en-US" altLang="zh-CN" sz="2000" dirty="0" smtClean="0"/>
              <a:t>AP </a:t>
            </a:r>
            <a:r>
              <a:rPr lang="en-US" altLang="zh-CN" sz="2000" dirty="0" smtClean="0"/>
              <a:t>MLD, it </a:t>
            </a:r>
            <a:r>
              <a:rPr lang="en-US" altLang="zh-CN" sz="2000" dirty="0" smtClean="0"/>
              <a:t>also can </a:t>
            </a:r>
            <a:r>
              <a:rPr lang="en-GB" altLang="zh-CN" sz="2000" dirty="0" smtClean="0"/>
              <a:t>initiate </a:t>
            </a:r>
            <a:r>
              <a:rPr lang="en-GB" altLang="zh-CN" sz="2000" dirty="0"/>
              <a:t>the TID-to-</a:t>
            </a:r>
            <a:r>
              <a:rPr lang="en-US" altLang="zh-CN" sz="2000" dirty="0"/>
              <a:t>link mapping negotiation request for </a:t>
            </a:r>
            <a:r>
              <a:rPr lang="en-US" altLang="zh-CN" sz="2000" dirty="0" smtClean="0"/>
              <a:t>one or more of the </a:t>
            </a:r>
            <a:r>
              <a:rPr lang="en-US" altLang="zh-CN" sz="2000" dirty="0"/>
              <a:t>following reason(s</a:t>
            </a:r>
            <a:r>
              <a:rPr lang="en-US" altLang="zh-CN" sz="2000" dirty="0" smtClean="0"/>
              <a:t>):</a:t>
            </a:r>
          </a:p>
          <a:p>
            <a:pPr lvl="1"/>
            <a:r>
              <a:rPr lang="en-US" altLang="zh-CN" sz="1800" dirty="0" smtClean="0"/>
              <a:t>Admission control based on the type of STAs, STA capabilities and so on</a:t>
            </a:r>
          </a:p>
          <a:p>
            <a:pPr lvl="1"/>
            <a:r>
              <a:rPr lang="en-US" altLang="zh-CN" sz="1800" dirty="0" smtClean="0"/>
              <a:t>Load balance</a:t>
            </a:r>
          </a:p>
          <a:p>
            <a:pPr lvl="1"/>
            <a:r>
              <a:rPr lang="en-US" altLang="zh-CN" sz="1800" dirty="0" smtClean="0"/>
              <a:t>Separation of delay-sensitive traffic and delay-tolerant traffic</a:t>
            </a:r>
          </a:p>
          <a:p>
            <a:pPr lvl="1"/>
            <a:r>
              <a:rPr lang="en-US" altLang="zh-CN" sz="1800" dirty="0" smtClean="0"/>
              <a:t>Separation of downlink traffic and uplink traffic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402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Problem </a:t>
            </a:r>
            <a:r>
              <a:rPr lang="en-US" altLang="zh-CN" dirty="0" smtClean="0"/>
              <a:t>Statement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2846" y="1853683"/>
            <a:ext cx="5624358" cy="4320480"/>
          </a:xfrm>
        </p:spPr>
        <p:txBody>
          <a:bodyPr/>
          <a:lstStyle/>
          <a:p>
            <a:r>
              <a:rPr lang="en-US" altLang="zh-CN" sz="2000" dirty="0"/>
              <a:t>I</a:t>
            </a:r>
            <a:r>
              <a:rPr lang="en-US" altLang="zh-CN" sz="2000" dirty="0" smtClean="0"/>
              <a:t>f </a:t>
            </a:r>
            <a:r>
              <a:rPr lang="en-US" altLang="zh-CN" sz="2000" dirty="0" smtClean="0"/>
              <a:t>considering that the TID is directional, there are 16 TIDs and each TID may have the different link set</a:t>
            </a:r>
          </a:p>
          <a:p>
            <a:endParaRPr lang="en-US" altLang="zh-CN" sz="2000" dirty="0"/>
          </a:p>
          <a:p>
            <a:r>
              <a:rPr lang="en-US" altLang="zh-CN" sz="2000" dirty="0"/>
              <a:t>However, the responder may reject or accept with/without a minor change to </a:t>
            </a:r>
            <a:r>
              <a:rPr lang="en-GB" altLang="zh-CN" sz="2000" dirty="0" smtClean="0"/>
              <a:t>the </a:t>
            </a:r>
            <a:r>
              <a:rPr lang="en-GB" altLang="zh-CN" sz="2000" dirty="0"/>
              <a:t>proposed </a:t>
            </a:r>
            <a:r>
              <a:rPr lang="en-GB" altLang="zh-CN" sz="2000" dirty="0" smtClean="0"/>
              <a:t>mapping </a:t>
            </a:r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So the question is how to reduce the number of TID-to-link mapping </a:t>
            </a:r>
            <a:r>
              <a:rPr lang="en-US" altLang="zh-CN" sz="2000" dirty="0" smtClean="0"/>
              <a:t>negotiations </a:t>
            </a:r>
            <a:r>
              <a:rPr lang="en-US" altLang="zh-CN" sz="2000" dirty="0" smtClean="0"/>
              <a:t>and </a:t>
            </a:r>
            <a:r>
              <a:rPr lang="en-US" altLang="zh-CN" sz="2000" dirty="0" smtClean="0"/>
              <a:t>quickly converge to </a:t>
            </a:r>
            <a:r>
              <a:rPr lang="en-US" altLang="zh-CN" sz="2000" dirty="0" smtClean="0"/>
              <a:t>the final </a:t>
            </a:r>
            <a:r>
              <a:rPr lang="en-US" altLang="zh-CN" sz="2000" dirty="0"/>
              <a:t>TID-to-link mapping </a:t>
            </a:r>
            <a:r>
              <a:rPr lang="en-US" altLang="zh-CN" sz="2000" dirty="0" smtClean="0"/>
              <a:t>scheme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8" name="TextBox 15">
            <a:extLst>
              <a:ext uri="{FF2B5EF4-FFF2-40B4-BE49-F238E27FC236}">
                <a16:creationId xmlns:a16="http://schemas.microsoft.com/office/drawing/2014/main" xmlns="" id="{9E2B82DC-48CD-4A29-8D37-82DD690FD4EA}"/>
              </a:ext>
            </a:extLst>
          </p:cNvPr>
          <p:cNvSpPr txBox="1"/>
          <p:nvPr/>
        </p:nvSpPr>
        <p:spPr>
          <a:xfrm rot="20592933">
            <a:off x="6410330" y="4204904"/>
            <a:ext cx="2127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/>
                </a:solidFill>
              </a:rPr>
              <a:t>TID-to-link Mapping Response</a:t>
            </a:r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9" name="TextBox 16">
            <a:extLst>
              <a:ext uri="{FF2B5EF4-FFF2-40B4-BE49-F238E27FC236}">
                <a16:creationId xmlns:a16="http://schemas.microsoft.com/office/drawing/2014/main" xmlns="" id="{33376F11-AA81-435F-B313-60FF4E55AE87}"/>
              </a:ext>
            </a:extLst>
          </p:cNvPr>
          <p:cNvSpPr txBox="1"/>
          <p:nvPr/>
        </p:nvSpPr>
        <p:spPr>
          <a:xfrm rot="735968">
            <a:off x="6433275" y="3380220"/>
            <a:ext cx="20345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/>
                </a:solidFill>
              </a:rPr>
              <a:t>TID-to-link Mapping Request</a:t>
            </a:r>
            <a:endParaRPr lang="en-US" sz="1200" dirty="0">
              <a:solidFill>
                <a:schemeClr val="accent6"/>
              </a:solidFill>
            </a:endParaRPr>
          </a:p>
        </p:txBody>
      </p:sp>
      <p:cxnSp>
        <p:nvCxnSpPr>
          <p:cNvPr id="10" name="Straight Connector 22">
            <a:extLst>
              <a:ext uri="{FF2B5EF4-FFF2-40B4-BE49-F238E27FC236}">
                <a16:creationId xmlns:a16="http://schemas.microsoft.com/office/drawing/2014/main" xmlns="" id="{1E27DB1E-049A-4FC0-A1BF-F7D4BD6B3239}"/>
              </a:ext>
            </a:extLst>
          </p:cNvPr>
          <p:cNvCxnSpPr/>
          <p:nvPr/>
        </p:nvCxnSpPr>
        <p:spPr bwMode="auto">
          <a:xfrm>
            <a:off x="6514984" y="2442298"/>
            <a:ext cx="0" cy="31432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23">
            <a:extLst>
              <a:ext uri="{FF2B5EF4-FFF2-40B4-BE49-F238E27FC236}">
                <a16:creationId xmlns:a16="http://schemas.microsoft.com/office/drawing/2014/main" xmlns="" id="{1C7BCE62-38BD-4F96-AA5C-015CF91BD508}"/>
              </a:ext>
            </a:extLst>
          </p:cNvPr>
          <p:cNvCxnSpPr/>
          <p:nvPr/>
        </p:nvCxnSpPr>
        <p:spPr bwMode="auto">
          <a:xfrm>
            <a:off x="8381884" y="2442298"/>
            <a:ext cx="0" cy="31432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Arrow Connector 24">
            <a:extLst>
              <a:ext uri="{FF2B5EF4-FFF2-40B4-BE49-F238E27FC236}">
                <a16:creationId xmlns:a16="http://schemas.microsoft.com/office/drawing/2014/main" xmlns="" id="{8BC603C2-C31D-4FC6-8D0A-AA4B30505A79}"/>
              </a:ext>
            </a:extLst>
          </p:cNvPr>
          <p:cNvCxnSpPr/>
          <p:nvPr/>
        </p:nvCxnSpPr>
        <p:spPr bwMode="auto">
          <a:xfrm>
            <a:off x="6514984" y="3447880"/>
            <a:ext cx="1866900" cy="4127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Straight Arrow Connector 25">
            <a:extLst>
              <a:ext uri="{FF2B5EF4-FFF2-40B4-BE49-F238E27FC236}">
                <a16:creationId xmlns:a16="http://schemas.microsoft.com/office/drawing/2014/main" xmlns="" id="{91A03AF4-9D07-4918-9591-B580F5F190D6}"/>
              </a:ext>
            </a:extLst>
          </p:cNvPr>
          <p:cNvCxnSpPr/>
          <p:nvPr/>
        </p:nvCxnSpPr>
        <p:spPr bwMode="auto">
          <a:xfrm flipH="1">
            <a:off x="6514984" y="3915187"/>
            <a:ext cx="1866900" cy="558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26">
            <a:extLst>
              <a:ext uri="{FF2B5EF4-FFF2-40B4-BE49-F238E27FC236}">
                <a16:creationId xmlns:a16="http://schemas.microsoft.com/office/drawing/2014/main" xmlns="" id="{D57FDDFA-6F92-47E8-BCD9-1BB4DF891D80}"/>
              </a:ext>
            </a:extLst>
          </p:cNvPr>
          <p:cNvSpPr txBox="1"/>
          <p:nvPr/>
        </p:nvSpPr>
        <p:spPr>
          <a:xfrm>
            <a:off x="6044844" y="2175030"/>
            <a:ext cx="159851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Non-AP </a:t>
            </a:r>
            <a:r>
              <a:rPr lang="en-US" sz="1050" dirty="0" smtClean="0"/>
              <a:t>MLD (AP MLD)</a:t>
            </a:r>
            <a:endParaRPr lang="en-US" sz="1050" dirty="0"/>
          </a:p>
        </p:txBody>
      </p:sp>
      <p:sp>
        <p:nvSpPr>
          <p:cNvPr id="15" name="TextBox 27">
            <a:extLst>
              <a:ext uri="{FF2B5EF4-FFF2-40B4-BE49-F238E27FC236}">
                <a16:creationId xmlns:a16="http://schemas.microsoft.com/office/drawing/2014/main" xmlns="" id="{B28D6F76-71F7-4348-A05D-BBCD24306B22}"/>
              </a:ext>
            </a:extLst>
          </p:cNvPr>
          <p:cNvSpPr txBox="1"/>
          <p:nvPr/>
        </p:nvSpPr>
        <p:spPr>
          <a:xfrm>
            <a:off x="7658942" y="2149889"/>
            <a:ext cx="159851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AP </a:t>
            </a:r>
            <a:r>
              <a:rPr lang="en-US" sz="1050" dirty="0" smtClean="0"/>
              <a:t>MLD (Non-AP MLD)</a:t>
            </a:r>
            <a:endParaRPr lang="en-US" sz="1050" dirty="0"/>
          </a:p>
        </p:txBody>
      </p:sp>
      <p:cxnSp>
        <p:nvCxnSpPr>
          <p:cNvPr id="17" name="Straight Arrow Connector 30">
            <a:extLst>
              <a:ext uri="{FF2B5EF4-FFF2-40B4-BE49-F238E27FC236}">
                <a16:creationId xmlns:a16="http://schemas.microsoft.com/office/drawing/2014/main" xmlns="" id="{7D7C6F68-AE4A-4BBD-A7DA-DCFEEF566BDE}"/>
              </a:ext>
            </a:extLst>
          </p:cNvPr>
          <p:cNvCxnSpPr/>
          <p:nvPr/>
        </p:nvCxnSpPr>
        <p:spPr bwMode="auto">
          <a:xfrm>
            <a:off x="8978784" y="2436578"/>
            <a:ext cx="0" cy="32106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31">
            <a:extLst>
              <a:ext uri="{FF2B5EF4-FFF2-40B4-BE49-F238E27FC236}">
                <a16:creationId xmlns:a16="http://schemas.microsoft.com/office/drawing/2014/main" xmlns="" id="{FD3035D0-48E0-4261-845F-E5D3C7A177D0}"/>
              </a:ext>
            </a:extLst>
          </p:cNvPr>
          <p:cNvSpPr txBox="1"/>
          <p:nvPr/>
        </p:nvSpPr>
        <p:spPr>
          <a:xfrm>
            <a:off x="8621154" y="5710331"/>
            <a:ext cx="46679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137194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Solution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Some auxiliary information can be provided by non-AP MLD to assist the AP MLD to decide whether to reject or accept with/without a minor change to the TID-to-link mapping, e.g.</a:t>
            </a:r>
          </a:p>
          <a:p>
            <a:pPr lvl="1"/>
            <a:r>
              <a:rPr lang="en-US" altLang="zh-CN" dirty="0" smtClean="0"/>
              <a:t>Info on link RSSI or disable link set if the TID-to-link mapping negotiation is initiated due to the link unreachability</a:t>
            </a:r>
          </a:p>
          <a:p>
            <a:pPr lvl="1"/>
            <a:r>
              <a:rPr lang="en-US" altLang="zh-CN" dirty="0"/>
              <a:t>Info on </a:t>
            </a:r>
            <a:r>
              <a:rPr lang="en-US" altLang="zh-CN" dirty="0" smtClean="0"/>
              <a:t>max </a:t>
            </a:r>
            <a:r>
              <a:rPr lang="en-US" altLang="zh-CN" dirty="0"/>
              <a:t>number of enable links </a:t>
            </a:r>
            <a:r>
              <a:rPr lang="en-US" altLang="zh-CN" dirty="0" smtClean="0"/>
              <a:t>or disable link set if </a:t>
            </a:r>
            <a:r>
              <a:rPr lang="en-US" altLang="zh-CN" dirty="0"/>
              <a:t>the TID-to-link mapping negotiation is </a:t>
            </a:r>
            <a:r>
              <a:rPr lang="en-US" altLang="zh-CN" dirty="0" smtClean="0"/>
              <a:t>initiated </a:t>
            </a:r>
            <a:r>
              <a:rPr lang="en-US" altLang="zh-CN" dirty="0"/>
              <a:t>due to the </a:t>
            </a:r>
            <a:r>
              <a:rPr lang="en-US" altLang="zh-CN" dirty="0" smtClean="0"/>
              <a:t>power save</a:t>
            </a:r>
          </a:p>
          <a:p>
            <a:pPr lvl="1"/>
            <a:r>
              <a:rPr lang="en-US" altLang="zh-CN" dirty="0" smtClean="0"/>
              <a:t>Info on </a:t>
            </a:r>
            <a:r>
              <a:rPr lang="en-US" altLang="zh-CN" dirty="0" err="1"/>
              <a:t>QoS</a:t>
            </a:r>
            <a:r>
              <a:rPr lang="en-US" altLang="zh-CN" dirty="0"/>
              <a:t> </a:t>
            </a:r>
            <a:r>
              <a:rPr lang="en-US" altLang="zh-CN" dirty="0" smtClean="0"/>
              <a:t>of TID(s) </a:t>
            </a:r>
            <a:r>
              <a:rPr lang="en-US" altLang="zh-CN" dirty="0"/>
              <a:t>if the TID-to-link mapping negotiation is </a:t>
            </a:r>
            <a:r>
              <a:rPr lang="en-US" altLang="zh-CN" dirty="0" smtClean="0"/>
              <a:t>initiated </a:t>
            </a:r>
            <a:r>
              <a:rPr lang="en-US" altLang="zh-CN" dirty="0"/>
              <a:t>due to </a:t>
            </a:r>
            <a:r>
              <a:rPr lang="en-US" altLang="zh-CN" dirty="0" smtClean="0"/>
              <a:t>the bad </a:t>
            </a:r>
            <a:r>
              <a:rPr lang="en-US" altLang="zh-CN" dirty="0" err="1" smtClean="0"/>
              <a:t>QoS</a:t>
            </a:r>
            <a:r>
              <a:rPr lang="en-US" altLang="zh-CN" dirty="0" smtClean="0"/>
              <a:t> of delay-sensitive TID(s)</a:t>
            </a:r>
            <a:endParaRPr lang="en-US" altLang="zh-CN" dirty="0"/>
          </a:p>
          <a:p>
            <a:pPr lvl="1"/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698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Solution </a:t>
            </a:r>
            <a:r>
              <a:rPr lang="en-US" altLang="zh-CN" dirty="0" smtClean="0"/>
              <a:t>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2663998"/>
          </a:xfrm>
        </p:spPr>
        <p:txBody>
          <a:bodyPr/>
          <a:lstStyle/>
          <a:p>
            <a:r>
              <a:rPr lang="en-US" altLang="zh-CN" sz="2000" dirty="0" smtClean="0"/>
              <a:t>Since these </a:t>
            </a:r>
            <a:r>
              <a:rPr lang="en-US" altLang="zh-CN" sz="2000" dirty="0"/>
              <a:t>auxiliary </a:t>
            </a:r>
            <a:r>
              <a:rPr lang="en-US" altLang="zh-CN" sz="2000" dirty="0" smtClean="0"/>
              <a:t>information is optional, there are three options to signal whether the corresponding info is present</a:t>
            </a:r>
          </a:p>
          <a:p>
            <a:pPr lvl="1"/>
            <a:r>
              <a:rPr lang="en-US" altLang="zh-CN" sz="1600" dirty="0" smtClean="0"/>
              <a:t>Option 1. Use a control bit to indicate whether the corresponding info field is </a:t>
            </a:r>
            <a:r>
              <a:rPr lang="en-US" altLang="zh-CN" sz="1600" dirty="0" smtClean="0"/>
              <a:t>present, as shown in the below figure </a:t>
            </a:r>
            <a:r>
              <a:rPr lang="en-US" altLang="zh-CN" sz="1600" dirty="0" smtClean="0"/>
              <a:t>(Prefer)</a:t>
            </a:r>
          </a:p>
          <a:p>
            <a:pPr lvl="2"/>
            <a:r>
              <a:rPr lang="en-US" altLang="zh-CN" sz="1600" dirty="0" smtClean="0"/>
              <a:t>It can support the case that the TID-to-link mapping negotiation is initiated due to several reasons</a:t>
            </a:r>
          </a:p>
          <a:p>
            <a:pPr lvl="1"/>
            <a:r>
              <a:rPr lang="en-US" altLang="zh-CN" sz="1600" dirty="0" smtClean="0"/>
              <a:t>Option 2. </a:t>
            </a:r>
            <a:r>
              <a:rPr lang="en-US" altLang="zh-CN" sz="1600" dirty="0"/>
              <a:t>D</a:t>
            </a:r>
            <a:r>
              <a:rPr lang="en-US" altLang="zh-CN" sz="1600" dirty="0" smtClean="0"/>
              <a:t>efine the </a:t>
            </a:r>
            <a:r>
              <a:rPr lang="en-US" altLang="zh-CN" sz="1600" dirty="0"/>
              <a:t>corresponding info </a:t>
            </a:r>
            <a:r>
              <a:rPr lang="en-US" altLang="zh-CN" sz="1600" dirty="0" smtClean="0"/>
              <a:t>as optional elements</a:t>
            </a:r>
          </a:p>
          <a:p>
            <a:pPr lvl="1"/>
            <a:r>
              <a:rPr lang="en-US" altLang="zh-CN" sz="1600" dirty="0" smtClean="0"/>
              <a:t>Option 3. Use a Remapping </a:t>
            </a:r>
            <a:r>
              <a:rPr lang="en-US" altLang="zh-CN" sz="1600" dirty="0"/>
              <a:t>Reason </a:t>
            </a:r>
            <a:r>
              <a:rPr lang="en-US" altLang="zh-CN" sz="1600" dirty="0" smtClean="0"/>
              <a:t>Code field with a different value to indicate </a:t>
            </a:r>
            <a:r>
              <a:rPr lang="en-US" altLang="zh-CN" sz="1600" dirty="0"/>
              <a:t>whether the corresponding </a:t>
            </a:r>
            <a:r>
              <a:rPr lang="en-US" altLang="zh-CN" sz="1600" dirty="0" smtClean="0"/>
              <a:t>info field </a:t>
            </a:r>
            <a:r>
              <a:rPr lang="en-US" altLang="zh-CN" sz="1600" dirty="0"/>
              <a:t>is present</a:t>
            </a:r>
          </a:p>
          <a:p>
            <a:pPr lvl="1"/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4784904"/>
            <a:ext cx="5978544" cy="1701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1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This contribution </a:t>
            </a:r>
            <a:r>
              <a:rPr lang="en-US" altLang="zh-CN" dirty="0" smtClean="0"/>
              <a:t>proposes that the non-AP MLD provides some </a:t>
            </a:r>
            <a:r>
              <a:rPr lang="en-US" altLang="zh-CN" dirty="0"/>
              <a:t>auxiliary information </a:t>
            </a:r>
            <a:r>
              <a:rPr lang="en-US" altLang="zh-CN" dirty="0" smtClean="0"/>
              <a:t>to assist the AP MLD to decide </a:t>
            </a:r>
            <a:r>
              <a:rPr lang="en-US" altLang="zh-CN" dirty="0"/>
              <a:t>whether to reject or accept with/without a minor change to the TID-to-link </a:t>
            </a:r>
            <a:r>
              <a:rPr lang="en-US" altLang="zh-CN" dirty="0" smtClean="0"/>
              <a:t>mapping</a:t>
            </a:r>
          </a:p>
          <a:p>
            <a:pPr lvl="1"/>
            <a:r>
              <a:rPr lang="en-US" altLang="zh-CN" dirty="0"/>
              <a:t>Info on </a:t>
            </a:r>
            <a:r>
              <a:rPr lang="en-US" altLang="zh-CN" dirty="0">
                <a:solidFill>
                  <a:srgbClr val="0000FF"/>
                </a:solidFill>
              </a:rPr>
              <a:t>link RSSI </a:t>
            </a:r>
            <a:r>
              <a:rPr lang="en-US" altLang="zh-CN" dirty="0"/>
              <a:t>or </a:t>
            </a:r>
            <a:r>
              <a:rPr lang="en-US" altLang="zh-CN" dirty="0">
                <a:solidFill>
                  <a:srgbClr val="0000FF"/>
                </a:solidFill>
              </a:rPr>
              <a:t>disable link set </a:t>
            </a:r>
            <a:r>
              <a:rPr lang="en-US" altLang="zh-CN" dirty="0"/>
              <a:t>if the TID-to-link mapping negotiation is </a:t>
            </a:r>
            <a:r>
              <a:rPr lang="en-US" altLang="zh-CN" dirty="0" smtClean="0"/>
              <a:t>initiated </a:t>
            </a:r>
            <a:r>
              <a:rPr lang="en-US" altLang="zh-CN" dirty="0"/>
              <a:t>due to the link unreachability</a:t>
            </a:r>
          </a:p>
          <a:p>
            <a:pPr lvl="1"/>
            <a:r>
              <a:rPr lang="en-US" altLang="zh-CN" dirty="0"/>
              <a:t>Info on </a:t>
            </a:r>
            <a:r>
              <a:rPr lang="en-US" altLang="zh-CN" dirty="0">
                <a:solidFill>
                  <a:srgbClr val="0000FF"/>
                </a:solidFill>
              </a:rPr>
              <a:t>max number of enable links </a:t>
            </a:r>
            <a:r>
              <a:rPr lang="en-US" altLang="zh-CN" dirty="0"/>
              <a:t>or </a:t>
            </a:r>
            <a:r>
              <a:rPr lang="en-US" altLang="zh-CN" dirty="0">
                <a:solidFill>
                  <a:srgbClr val="0000FF"/>
                </a:solidFill>
              </a:rPr>
              <a:t>disable link set </a:t>
            </a:r>
            <a:r>
              <a:rPr lang="en-US" altLang="zh-CN" dirty="0"/>
              <a:t>if the TID-to-link mapping negotiation is </a:t>
            </a:r>
            <a:r>
              <a:rPr lang="en-US" altLang="zh-CN" dirty="0" smtClean="0"/>
              <a:t>initiated </a:t>
            </a:r>
            <a:r>
              <a:rPr lang="en-US" altLang="zh-CN" dirty="0"/>
              <a:t>due to the power save</a:t>
            </a:r>
          </a:p>
          <a:p>
            <a:pPr lvl="1"/>
            <a:r>
              <a:rPr lang="en-US" altLang="zh-CN" dirty="0"/>
              <a:t>Info on </a:t>
            </a:r>
            <a:r>
              <a:rPr lang="en-US" altLang="zh-CN" dirty="0" err="1">
                <a:solidFill>
                  <a:srgbClr val="0000FF"/>
                </a:solidFill>
              </a:rPr>
              <a:t>QoS</a:t>
            </a:r>
            <a:r>
              <a:rPr lang="en-US" altLang="zh-CN" dirty="0">
                <a:solidFill>
                  <a:srgbClr val="0000FF"/>
                </a:solidFill>
              </a:rPr>
              <a:t> of TID(s) </a:t>
            </a:r>
            <a:r>
              <a:rPr lang="en-US" altLang="zh-CN" dirty="0"/>
              <a:t>if the TID-to-link mapping negotiation is </a:t>
            </a:r>
            <a:r>
              <a:rPr lang="en-US" altLang="zh-CN" dirty="0" smtClean="0"/>
              <a:t>initiated </a:t>
            </a:r>
            <a:r>
              <a:rPr lang="en-US" altLang="zh-CN" dirty="0"/>
              <a:t>due to the bad </a:t>
            </a:r>
            <a:r>
              <a:rPr lang="en-US" altLang="zh-CN" dirty="0" err="1"/>
              <a:t>QoS</a:t>
            </a:r>
            <a:r>
              <a:rPr lang="en-US" altLang="zh-CN" dirty="0"/>
              <a:t> of delay-sensitive TID(s)</a:t>
            </a:r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499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/>
              <a:t>[1] 11-20-0566-69-00be-compendium-of-straw-polls-and-potential-changes-to-the-specification-framework-document.docx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068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</a:t>
            </a:r>
            <a:r>
              <a:rPr lang="en-US" altLang="zh-CN" dirty="0"/>
              <a:t>that the non-AP MLD provides some auxiliary information to assist the AP MLD to decide whether to reject or accept with/without a minor change to the TID-to-link mapping?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Note. The detailed auxiliary information is TBD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Yes</a:t>
            </a:r>
          </a:p>
          <a:p>
            <a:pPr lvl="1"/>
            <a:r>
              <a:rPr lang="en-US" altLang="zh-CN" dirty="0" smtClean="0"/>
              <a:t>No</a:t>
            </a:r>
          </a:p>
          <a:p>
            <a:pPr lvl="1"/>
            <a:r>
              <a:rPr lang="en-US" altLang="zh-CN" dirty="0" smtClean="0"/>
              <a:t>Abstain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63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97442</TotalTime>
  <Words>700</Words>
  <Application>Microsoft Office PowerPoint</Application>
  <PresentationFormat>全屏显示(4:3)</PresentationFormat>
  <Paragraphs>92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1" baseType="lpstr">
      <vt:lpstr>Times New Roman</vt:lpstr>
      <vt:lpstr>802-11-Submission</vt:lpstr>
      <vt:lpstr>TID-to-Link Mapping Negotiation</vt:lpstr>
      <vt:lpstr>Introduction (1)</vt:lpstr>
      <vt:lpstr>Introduction (2) </vt:lpstr>
      <vt:lpstr>Problem Statement</vt:lpstr>
      <vt:lpstr>Proposed Solution (1)</vt:lpstr>
      <vt:lpstr>Proposed Solution (2)</vt:lpstr>
      <vt:lpstr>Summary</vt:lpstr>
      <vt:lpstr>Reference</vt:lpstr>
      <vt:lpstr>SP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</cp:lastModifiedBy>
  <cp:revision>2637</cp:revision>
  <cp:lastPrinted>1998-02-10T13:28:06Z</cp:lastPrinted>
  <dcterms:created xsi:type="dcterms:W3CDTF">2004-12-02T14:01:45Z</dcterms:created>
  <dcterms:modified xsi:type="dcterms:W3CDTF">2020-10-20T03:09:21Z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b682156d-393f-4a08-a6fc-7267db8e54b0</vt:lpwstr>
  </property>
  <property fmtid="{D5CDD505-2E9C-101B-9397-08002B2CF9AE}" pid="4" name="CTP_TimeStamp">
    <vt:lpwstr>2020-06-09 00:56:26Z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(3)VWmuk7UR4sTmVFHd2APJkOZ1NjTXQZfLnYx+DcW+fjVuB8qHYUciA2Mz9ww3ACUvcu6ijHke
QgP9mXkznPwY6jtM3rkk4iwiJRFupGXh3xlYPX1CKsiaP3hGYCrV9djlR/zGoaUEq7xjU0eG
qVvEFFg5T/CN6f7Aj20vT2+bkb7cMQzUrcZRQenh/jpmWRLLvygiZpvdNJMJ5z8AZpWoVwX/
BgbFfZwg7BOj5okpUd</vt:lpwstr>
  </property>
  <property fmtid="{D5CDD505-2E9C-101B-9397-08002B2CF9AE}" pid="10" name="_2015_ms_pID_7253431">
    <vt:lpwstr>Lqe5kMZ7ZsGnCwCc91wG9HN+29mcxyeu2+muTrK2oV6TFNcamxm/SN
xK7kP3zlfqnBS1LO02Bfg6sxXBVoWHp78t/wDbeJXLuibiyOotpCb6H+LDpAiqFhAySdggiM
ApP46u4toYZ2SbGOF+6EmVMipBAVGcKr3nNTrQ2aA1GRywa/3DM/QALAuREs1+/5u15zGd2g
OOieQunb077KYE606F+Qfdf2h8I7o4zrJ7+m</vt:lpwstr>
  </property>
  <property fmtid="{D5CDD505-2E9C-101B-9397-08002B2CF9AE}" pid="11" name="_2015_ms_pID_7253432">
    <vt:lpwstr>hQ==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1602222390</vt:lpwstr>
  </property>
</Properties>
</file>