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28" r:id="rId16"/>
    <p:sldId id="331" r:id="rId17"/>
    <p:sldId id="330" r:id="rId18"/>
    <p:sldId id="329" r:id="rId19"/>
    <p:sldId id="297" r:id="rId20"/>
    <p:sldId id="314" r:id="rId21"/>
    <p:sldId id="264" r:id="rId22"/>
    <p:sldId id="319" r:id="rId23"/>
    <p:sldId id="324" r:id="rId24"/>
    <p:sldId id="322" r:id="rId25"/>
    <p:sldId id="321"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802.11-20/1548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802.11-20/1548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802.11-20/1548</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802.11-20/1548</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802.11-20/1548</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September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September 29,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2020-09-29</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23"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082338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 Updates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059358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Shift following dates by 2-3 months</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July 2021			Form SB Pool</a:t>
            </a:r>
          </a:p>
          <a:p>
            <a:pPr marL="0" indent="0">
              <a:lnSpc>
                <a:spcPct val="80000"/>
              </a:lnSpc>
            </a:pPr>
            <a:r>
              <a:rPr lang="en-US" altLang="en-US" dirty="0">
                <a:solidFill>
                  <a:schemeClr val="tx1"/>
                </a:solidFill>
              </a:rPr>
              <a:t>July 2021			MEC/MDR done</a:t>
            </a:r>
          </a:p>
          <a:p>
            <a:pPr marL="0" indent="0">
              <a:lnSpc>
                <a:spcPct val="80000"/>
              </a:lnSpc>
            </a:pPr>
            <a:r>
              <a:rPr lang="en-US" altLang="en-US" dirty="0">
                <a:solidFill>
                  <a:schemeClr val="tx1"/>
                </a:solidFill>
              </a:rPr>
              <a:t>September 2021	Initial SB</a:t>
            </a:r>
          </a:p>
          <a:p>
            <a:pPr marL="0" indent="0">
              <a:lnSpc>
                <a:spcPct val="80000"/>
              </a:lnSpc>
            </a:pPr>
            <a:r>
              <a:rPr lang="en-US" altLang="en-US" dirty="0" err="1">
                <a:solidFill>
                  <a:schemeClr val="tx1"/>
                </a:solidFill>
              </a:rPr>
              <a:t>Jany</a:t>
            </a:r>
            <a:r>
              <a:rPr lang="en-US" altLang="en-US" dirty="0">
                <a:solidFill>
                  <a:schemeClr val="tx1"/>
                </a:solidFill>
              </a:rPr>
              <a:t>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2504181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971663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September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September 29,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September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Every week</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Shift following dates by 2-3 months</a:t>
            </a:r>
          </a:p>
          <a:p>
            <a:pPr marL="0" indent="0">
              <a:lnSpc>
                <a:spcPct val="80000"/>
              </a:lnSpc>
            </a:pPr>
            <a:r>
              <a:rPr lang="en-US" altLang="en-US" dirty="0">
                <a:solidFill>
                  <a:schemeClr val="tx1"/>
                </a:solidFill>
              </a:rPr>
              <a:t>March 2020	D2.0 WGLB Recirculation LB</a:t>
            </a:r>
          </a:p>
          <a:p>
            <a:pPr marL="0" indent="0">
              <a:lnSpc>
                <a:spcPct val="80000"/>
              </a:lnSpc>
            </a:pPr>
            <a:r>
              <a:rPr lang="en-US" altLang="en-US" dirty="0">
                <a:solidFill>
                  <a:schemeClr val="tx1"/>
                </a:solidFill>
              </a:rPr>
              <a:t>July 2021			Form SB Pool</a:t>
            </a:r>
          </a:p>
          <a:p>
            <a:pPr marL="0" indent="0">
              <a:lnSpc>
                <a:spcPct val="80000"/>
              </a:lnSpc>
            </a:pPr>
            <a:r>
              <a:rPr lang="en-US" altLang="en-US" dirty="0">
                <a:solidFill>
                  <a:schemeClr val="tx1"/>
                </a:solidFill>
              </a:rPr>
              <a:t>July 2021			MEC/MDR done</a:t>
            </a:r>
          </a:p>
          <a:p>
            <a:pPr marL="0" indent="0">
              <a:lnSpc>
                <a:spcPct val="80000"/>
              </a:lnSpc>
            </a:pPr>
            <a:r>
              <a:rPr lang="en-US" altLang="en-US" dirty="0">
                <a:solidFill>
                  <a:schemeClr val="tx1"/>
                </a:solidFill>
              </a:rPr>
              <a:t>September 2021	Initial SB</a:t>
            </a:r>
          </a:p>
          <a:p>
            <a:pPr marL="0" indent="0">
              <a:lnSpc>
                <a:spcPct val="80000"/>
              </a:lnSpc>
            </a:pPr>
            <a:r>
              <a:rPr lang="en-US" altLang="en-US" dirty="0" err="1">
                <a:solidFill>
                  <a:schemeClr val="tx1"/>
                </a:solidFill>
              </a:rPr>
              <a:t>Jany</a:t>
            </a:r>
            <a:r>
              <a:rPr lang="en-US" altLang="en-US" dirty="0">
                <a:solidFill>
                  <a:schemeClr val="tx1"/>
                </a:solidFill>
              </a:rPr>
              <a:t>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r>
              <a:rPr lang="en-GB" sz="1400" dirty="0"/>
              <a:t>Join the </a:t>
            </a:r>
            <a:r>
              <a:rPr lang="en-GB" sz="1400" dirty="0" err="1"/>
              <a:t>Webex</a:t>
            </a:r>
            <a:r>
              <a:rPr lang="en-GB" sz="1400" dirty="0"/>
              <a:t> meeting here:</a:t>
            </a:r>
          </a:p>
          <a:p>
            <a:r>
              <a:rPr lang="en-GB" sz="1400" dirty="0"/>
              <a:t>https://</a:t>
            </a:r>
            <a:r>
              <a:rPr lang="en-GB" sz="1400" dirty="0" err="1"/>
              <a:t>ieeesa.webex.com</a:t>
            </a:r>
            <a:r>
              <a:rPr lang="en-GB" sz="1400" dirty="0"/>
              <a:t>/</a:t>
            </a:r>
            <a:r>
              <a:rPr lang="en-GB" sz="1400" dirty="0" err="1"/>
              <a:t>ieeesa</a:t>
            </a:r>
            <a:r>
              <a:rPr lang="en-GB" sz="1400" dirty="0"/>
              <a:t>/</a:t>
            </a:r>
            <a:r>
              <a:rPr lang="en-GB" sz="1400" dirty="0" err="1"/>
              <a:t>j.php?MTID</a:t>
            </a:r>
            <a:r>
              <a:rPr lang="en-GB" sz="1400" dirty="0"/>
              <a:t>=m71ee74401810f1abd2fdb97628cb7d17</a:t>
            </a:r>
          </a:p>
          <a:p>
            <a:endParaRPr lang="en-GB" sz="1400" dirty="0"/>
          </a:p>
          <a:p>
            <a:r>
              <a:rPr lang="en-GB" sz="1400" dirty="0"/>
              <a:t>Meeting number: 173 723 7471</a:t>
            </a:r>
          </a:p>
          <a:p>
            <a:r>
              <a:rPr lang="en-GB" sz="1400" dirty="0"/>
              <a:t>Meeting password: wireless (94735377 from phones and video systems)</a:t>
            </a:r>
            <a:endParaRPr lang="en-GB" sz="8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Editor’s report – status of D0.2</a:t>
            </a:r>
          </a:p>
          <a:p>
            <a:pPr>
              <a:buFont typeface="Arial" panose="020B0604020202020204" pitchFamily="34" charset="0"/>
              <a:buChar char="•"/>
            </a:pPr>
            <a:r>
              <a:rPr lang="en-US" sz="1200" dirty="0"/>
              <a:t>Timeline Updates</a:t>
            </a:r>
          </a:p>
          <a:p>
            <a:pPr>
              <a:buFont typeface="Arial" panose="020B0604020202020204" pitchFamily="34" charset="0"/>
              <a:buChar char="•"/>
            </a:pPr>
            <a:r>
              <a:rPr lang="en-US" sz="1200" dirty="0"/>
              <a:t>Submissions</a:t>
            </a:r>
          </a:p>
          <a:p>
            <a:pPr lvl="1">
              <a:buFont typeface="Arial" panose="020B0604020202020204" pitchFamily="34" charset="0"/>
              <a:buChar char="•"/>
            </a:pPr>
            <a:r>
              <a:rPr lang="en-US" sz="900" dirty="0"/>
              <a:t>11-20/1513: Proposed text for </a:t>
            </a:r>
            <a:r>
              <a:rPr lang="en-US" sz="900" dirty="0" err="1"/>
              <a:t>eBCS</a:t>
            </a:r>
            <a:r>
              <a:rPr lang="en-US" sz="900" dirty="0"/>
              <a:t> info in </a:t>
            </a:r>
            <a:r>
              <a:rPr lang="en-US" sz="900" dirty="0" err="1"/>
              <a:t>Cls</a:t>
            </a:r>
            <a:r>
              <a:rPr lang="en-US" sz="900" dirty="0"/>
              <a:t>. 6 (H. Morioka)</a:t>
            </a:r>
          </a:p>
          <a:p>
            <a:pPr marL="342900" lvl="1" indent="0"/>
            <a:endParaRPr lang="en-US" sz="900" dirty="0"/>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1108</TotalTime>
  <Words>1884</Words>
  <Application>Microsoft Macintosh PowerPoint</Application>
  <PresentationFormat>On-screen Show (16:9)</PresentationFormat>
  <Paragraphs>241</Paragraphs>
  <Slides>27</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September 29,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Editor’s Report</vt:lpstr>
      <vt:lpstr>Timeline Updates</vt:lpstr>
      <vt:lpstr>Current TGbc Schedule</vt:lpstr>
      <vt:lpstr>Submissions</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115</cp:revision>
  <cp:lastPrinted>1601-01-01T00:00:00Z</cp:lastPrinted>
  <dcterms:created xsi:type="dcterms:W3CDTF">2020-02-25T15:01:23Z</dcterms:created>
  <dcterms:modified xsi:type="dcterms:W3CDTF">2020-09-29T13:02:56Z</dcterms:modified>
  <cp:category/>
</cp:coreProperties>
</file>