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87" r:id="rId6"/>
    <p:sldId id="388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 varScale="1">
        <p:scale>
          <a:sx n="58" d="100"/>
          <a:sy n="58" d="100"/>
        </p:scale>
        <p:origin x="964" y="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316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11200" y="96123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12687" y="9615488"/>
            <a:ext cx="234205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dirty="0"/>
              <a:t>Hassan Yaghoobi (Intel Corp.)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September 2020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3437" y="6475413"/>
            <a:ext cx="187846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Hassan Yaghoobi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802.11-20/</a:t>
            </a:r>
            <a:r>
              <a:rPr 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1544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29217" y="6475413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537-00-0itu-itu-ahg-minutes-for-sep-16-2020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579600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September 2020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46128" y="6475413"/>
            <a:ext cx="1878464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Hassan Yaghoobi (Intel Corp.)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ITU AHG Closing Report for September 2020 Meeting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78395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2020-09-27</a:t>
            </a:r>
          </a:p>
        </p:txBody>
      </p:sp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267628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046237"/>
              </p:ext>
            </p:extLst>
          </p:nvPr>
        </p:nvGraphicFramePr>
        <p:xfrm>
          <a:off x="2057400" y="3501008"/>
          <a:ext cx="9579666" cy="1050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8512217" imgH="1023866" progId="Word.Document.8">
                  <p:embed/>
                </p:oleObj>
              </mc:Choice>
              <mc:Fallback>
                <p:oleObj name="Document" r:id="rId4" imgW="8512217" imgH="10238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501008"/>
                        <a:ext cx="9579666" cy="10508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14399" y="469232"/>
            <a:ext cx="10363200" cy="1066800"/>
          </a:xfrm>
        </p:spPr>
        <p:txBody>
          <a:bodyPr/>
          <a:lstStyle/>
          <a:p>
            <a:r>
              <a:rPr lang="en-US" altLang="en-US" dirty="0"/>
              <a:t>Meeting Results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09699" y="1340768"/>
            <a:ext cx="937259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Had One Session: Wed 9/16 11:15AM-1:15PM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000" b="1" dirty="0"/>
              <a:t>Areas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Discussed updates since Last ITU AHG Call on 3/30/2020; 802.18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Discussed updates from ITU-R WG 5A 20-30 July 2020</a:t>
            </a:r>
          </a:p>
          <a:p>
            <a:pPr marL="857250" lvl="1" indent="-457200">
              <a:spcBef>
                <a:spcPts val="200"/>
              </a:spcBef>
              <a:buFont typeface="+mj-lt"/>
              <a:buAutoNum type="alphaLcPeriod"/>
              <a:defRPr/>
            </a:pPr>
            <a:r>
              <a:rPr lang="en-US" dirty="0"/>
              <a:t>Discussed plans for ITU-R WG 5A 09-20 November 2020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Meeting Minutes (</a:t>
            </a:r>
            <a:r>
              <a:rPr lang="en-US" altLang="en-US" sz="2000" dirty="0">
                <a:hlinkClick r:id="rId2"/>
              </a:rPr>
              <a:t>https://mentor.ieee.org/802.11/dcn/20/11-20-1537-00-0itu-itu-ahg-minutes-for-sep-16-2020.docx</a:t>
            </a:r>
            <a:r>
              <a:rPr lang="en-US" sz="2000" b="1" dirty="0"/>
              <a:t>)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/>
              <a:t>Next Meeting Sep 28, 2020 11:00AM-12:00PM</a:t>
            </a:r>
          </a:p>
          <a:p>
            <a:pPr marL="0" indent="0">
              <a:buNone/>
            </a:pPr>
            <a:endParaRPr lang="en-US" altLang="en-US" sz="2000" dirty="0"/>
          </a:p>
          <a:p>
            <a:endParaRPr lang="en-US" alt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6" y="6475413"/>
            <a:ext cx="187846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212094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Next Steps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447800" y="1600201"/>
            <a:ext cx="9372599" cy="4875213"/>
          </a:xfrm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b="1" dirty="0"/>
              <a:t>Submission of ITU AHG recommendations to 802.11 &amp; 802.18 after September 28</a:t>
            </a:r>
            <a:r>
              <a:rPr lang="en-US" sz="2200" b="1" baseline="30000" dirty="0"/>
              <a:t>th</a:t>
            </a:r>
            <a:r>
              <a:rPr lang="en-US" sz="2200" b="1" dirty="0"/>
              <a:t> meeting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b="1" dirty="0"/>
              <a:t>Presenting to 802.18 on Oct 1, 2020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b="1" dirty="0"/>
              <a:t>802.18 to ask for EC Approval for submission to WP 5A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b="1" dirty="0"/>
              <a:t>Working Party 5A Meeting</a:t>
            </a:r>
          </a:p>
          <a:p>
            <a:pPr marL="8001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dirty="0"/>
              <a:t>Meeting dates: </a:t>
            </a:r>
            <a:r>
              <a:rPr lang="pt-BR" sz="2200" dirty="0"/>
              <a:t>ITU-R WG 5A 09-20 November 2020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200" b="1" dirty="0"/>
              <a:t>Monitoring WP 5A after Nov 2020 for any needed contributions going forward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September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13437" y="6475413"/>
            <a:ext cx="187846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Hassan Yaghoobi (Intel Corp.)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4397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01523C-0808-4A04-9D87-C76A4F12628C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60344724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49472A8-DBA4-42B5-B827-F0450C8C1DF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15933</TotalTime>
  <Words>181</Words>
  <Application>Microsoft Office PowerPoint</Application>
  <PresentationFormat>Widescreen</PresentationFormat>
  <Paragraphs>31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ITU AHG Closing Report for September 2020 Meeting</vt:lpstr>
      <vt:lpstr>Meeting Results</vt:lpstr>
      <vt:lpstr>Next Steps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keywords>CTPClassification=CTP_NT</cp:keywords>
  <cp:lastModifiedBy>Editor</cp:lastModifiedBy>
  <cp:revision>833</cp:revision>
  <cp:lastPrinted>1998-02-10T13:28:06Z</cp:lastPrinted>
  <dcterms:created xsi:type="dcterms:W3CDTF">2004-12-02T14:01:45Z</dcterms:created>
  <dcterms:modified xsi:type="dcterms:W3CDTF">2020-09-28T15:48:25Z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  <property fmtid="{D5CDD505-2E9C-101B-9397-08002B2CF9AE}" pid="3" name="TitusGUID">
    <vt:lpwstr>8305c8e9-1abb-4761-bee0-0e72f541d337</vt:lpwstr>
  </property>
  <property fmtid="{D5CDD505-2E9C-101B-9397-08002B2CF9AE}" pid="4" name="CTP_TimeStamp">
    <vt:lpwstr>2020-01-16 22:59:10Z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