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70"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9/27/2020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2020</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2020</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2020</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a:t>
            </a:r>
            <a:r>
              <a:rPr kumimoji="0" lang="en-US" sz="1800" b="1" i="0" u="none" strike="noStrike" kern="1200" cap="none" spc="0" normalizeH="0" baseline="0" dirty="0">
                <a:ln>
                  <a:noFill/>
                </a:ln>
                <a:solidFill>
                  <a:srgbClr val="000000"/>
                </a:solidFill>
                <a:effectLst/>
                <a:uLnTx/>
                <a:uFillTx/>
                <a:latin typeface="Times New Roman" pitchFamily="16" charset="0"/>
                <a:ea typeface="MS Gothic" charset="-128"/>
                <a:cs typeface="Arial Unicode MS" charset="0"/>
              </a:rPr>
              <a:t>1542</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0/11-20-1537-00-0itu-itu-ahg-minutes-for-sep-16-2020.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2020-09-28</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September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123"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t>Next Steps and Meetings</a:t>
            </a:r>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Submission of ITU AHG recommendations to 802.11 &amp; 802.18 after September 28</a:t>
            </a:r>
            <a:r>
              <a:rPr lang="en-US" sz="2200" b="1" baseline="30000" dirty="0"/>
              <a:t>th</a:t>
            </a:r>
            <a:r>
              <a:rPr lang="en-US" sz="2200" b="1" dirty="0"/>
              <a:t> meeting</a:t>
            </a:r>
          </a:p>
          <a:p>
            <a:pPr marL="342900" lvl="2" indent="-342900">
              <a:spcBef>
                <a:spcPts val="300"/>
              </a:spcBef>
              <a:spcAft>
                <a:spcPts val="0"/>
              </a:spcAft>
              <a:buFont typeface="Arial" panose="020B0604020202020204" pitchFamily="34" charset="0"/>
              <a:buChar char="•"/>
              <a:defRPr/>
            </a:pPr>
            <a:r>
              <a:rPr lang="en-US" sz="2200" b="1" dirty="0"/>
              <a:t>Presenting to 802.18 on Oct 1, 2020</a:t>
            </a:r>
          </a:p>
          <a:p>
            <a:pPr marL="342900" lvl="2" indent="-342900">
              <a:spcBef>
                <a:spcPts val="300"/>
              </a:spcBef>
              <a:spcAft>
                <a:spcPts val="0"/>
              </a:spcAft>
              <a:buFont typeface="Arial" panose="020B0604020202020204" pitchFamily="34" charset="0"/>
              <a:buChar char="•"/>
              <a:defRPr/>
            </a:pPr>
            <a:r>
              <a:rPr lang="en-US" sz="2200" b="1" dirty="0"/>
              <a:t>802.18 to ask for EC Approval for submission to WP 5A</a:t>
            </a:r>
          </a:p>
          <a:p>
            <a:pPr marL="342900" lvl="2" indent="-342900">
              <a:spcBef>
                <a:spcPts val="300"/>
              </a:spcBef>
              <a:spcAft>
                <a:spcPts val="0"/>
              </a:spcAft>
              <a:buFont typeface="Arial" panose="020B0604020202020204" pitchFamily="34" charset="0"/>
              <a:buChar char="•"/>
              <a:defRPr/>
            </a:pPr>
            <a:r>
              <a:rPr lang="en-US" sz="2200" b="1" dirty="0"/>
              <a:t>Working Party 5A Meeting</a:t>
            </a:r>
          </a:p>
          <a:p>
            <a:pPr marL="800100" lvl="3" indent="-342900">
              <a:spcBef>
                <a:spcPts val="300"/>
              </a:spcBef>
              <a:spcAft>
                <a:spcPts val="0"/>
              </a:spcAft>
              <a:buFont typeface="Arial" panose="020B0604020202020204" pitchFamily="34" charset="0"/>
              <a:buChar char="•"/>
              <a:defRPr/>
            </a:pPr>
            <a:r>
              <a:rPr lang="en-US" sz="2200" dirty="0"/>
              <a:t>Meeting dates: </a:t>
            </a:r>
            <a:r>
              <a:rPr lang="pt-BR" sz="2200" dirty="0"/>
              <a:t>ITU-R WG 5A 09-20 November 2020</a:t>
            </a:r>
          </a:p>
          <a:p>
            <a:pPr marL="342900" lvl="2" indent="-342900">
              <a:spcBef>
                <a:spcPts val="300"/>
              </a:spcBef>
              <a:spcAft>
                <a:spcPts val="0"/>
              </a:spcAft>
              <a:buFont typeface="Arial" panose="020B0604020202020204" pitchFamily="34" charset="0"/>
              <a:buChar char="•"/>
              <a:defRPr/>
            </a:pPr>
            <a:r>
              <a:rPr lang="en-US" sz="2400" b="1" dirty="0"/>
              <a:t>Monitoring WP 5A after Nov 2020 for any needed contributions going forward</a:t>
            </a: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September 2020</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492919"/>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1372393"/>
            <a:ext cx="10361084" cy="4113213"/>
          </a:xfrm>
        </p:spPr>
        <p:txBody>
          <a:bodyPr/>
          <a:lstStyle/>
          <a:p>
            <a:r>
              <a:rPr lang="en-US" dirty="0"/>
              <a:t>ITU AHG – Background Material</a:t>
            </a:r>
          </a:p>
          <a:p>
            <a:pPr marL="457200" indent="-457200">
              <a:spcBef>
                <a:spcPts val="200"/>
              </a:spcBef>
              <a:buFont typeface="+mj-lt"/>
              <a:buAutoNum type="arabicPeriod"/>
              <a:defRPr/>
            </a:pPr>
            <a:r>
              <a:rPr lang="en-US" sz="2000" dirty="0"/>
              <a:t>ITU-R M.1450-5 (R-REC-M.1450-5-201404-I!!PDF-E): Characteristics of broadband radio local area networks, (02/2014) </a:t>
            </a:r>
          </a:p>
          <a:p>
            <a:pPr marL="400050" lvl="1" indent="0">
              <a:spcBef>
                <a:spcPts val="200"/>
              </a:spcBef>
              <a:defRPr/>
            </a:pPr>
            <a:r>
              <a:rPr lang="en-US" sz="1800" u="sng" dirty="0">
                <a:hlinkClick r:id="rId3"/>
              </a:rPr>
              <a:t>https://mentor.ieee.org/802.18/dcn/19/18-19-0157-00-0000-an-update-on-the-recommendation-itu-r-m-1450-5.pptx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0" indent="0">
              <a:spcBef>
                <a:spcPts val="200"/>
              </a:spcBef>
              <a:defRPr/>
            </a:pPr>
            <a:r>
              <a:rPr lang="en-GB" sz="2000" u="sng" dirty="0">
                <a:hlinkClick r:id="rId4"/>
              </a:rPr>
              <a:t>	</a:t>
            </a:r>
            <a:r>
              <a:rPr lang="en-US" sz="1800" u="sng" dirty="0">
                <a:hlinkClick r:id="rId4"/>
              </a:rPr>
              <a:t>https://www.itu.int/dms_pubrec/itu-r/rec/m/R-REC-M.1801-2-201302-I!!PDF-E.pdf</a:t>
            </a:r>
            <a:endParaRPr lang="en-US" sz="1800" u="sng" dirty="0"/>
          </a:p>
          <a:p>
            <a:pPr marL="0" indent="0">
              <a:spcBef>
                <a:spcPts val="200"/>
              </a:spcBef>
              <a:defRPr/>
            </a:pPr>
            <a:endParaRPr lang="en-US" sz="1800" dirty="0">
              <a:solidFill>
                <a:srgbClr val="0000CC"/>
              </a:solidFill>
            </a:endParaRPr>
          </a:p>
          <a:p>
            <a:pPr>
              <a:defRPr/>
            </a:pPr>
            <a:r>
              <a:rPr lang="en-US" dirty="0"/>
              <a:t>IEEE 802 contributions to WP5A July 2020 Meeting under agenda item RLAN characteristics</a:t>
            </a:r>
          </a:p>
          <a:p>
            <a:pPr marL="457200" lvl="2" indent="-457200">
              <a:spcBef>
                <a:spcPts val="300"/>
              </a:spcBef>
              <a:spcAft>
                <a:spcPts val="0"/>
              </a:spcAft>
              <a:buFont typeface="+mj-lt"/>
              <a:buAutoNum type="arabicPeriod" startAt="3"/>
              <a:defRPr/>
            </a:pPr>
            <a:r>
              <a:rPr lang="en-US" sz="2000" b="1" dirty="0">
                <a:cs typeface="+mn-cs"/>
              </a:rPr>
              <a:t>Proposed modification to Recommendation ITU-R M.1450-5 </a:t>
            </a:r>
            <a:r>
              <a:rPr lang="en-US" sz="2200" dirty="0">
                <a:hlinkClick r:id="rId5"/>
              </a:rPr>
              <a:t>[44]</a:t>
            </a:r>
            <a:endParaRPr lang="en-US" sz="2200" dirty="0"/>
          </a:p>
          <a:p>
            <a:pPr marL="457200" lvl="2" indent="-457200">
              <a:spcBef>
                <a:spcPts val="300"/>
              </a:spcBef>
              <a:spcAft>
                <a:spcPts val="0"/>
              </a:spcAft>
              <a:buFont typeface="+mj-lt"/>
              <a:buAutoNum type="arabicPeriod" startAt="3"/>
              <a:defRPr/>
            </a:pPr>
            <a:r>
              <a:rPr lang="en-US" sz="2000" b="1" dirty="0">
                <a:cs typeface="+mn-cs"/>
              </a:rPr>
              <a:t>Proposed modification to Recommendation ITU-R M.1801-2 </a:t>
            </a:r>
            <a:r>
              <a:rPr lang="en-US" sz="2200" dirty="0">
                <a:hlinkClick r:id="rId6"/>
              </a:rPr>
              <a:t>[43]</a:t>
            </a:r>
            <a:endParaRPr lang="en-US" sz="2000" u="sng" dirty="0"/>
          </a:p>
          <a:p>
            <a:pPr marL="400050" lvl="1" indent="0">
              <a:spcBef>
                <a:spcPts val="200"/>
              </a:spcBef>
              <a:defRPr/>
            </a:pPr>
            <a:endParaRPr lang="en-US" sz="1800" u="sng"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September 28, 2020</a:t>
            </a: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a:t>Participation </a:t>
            </a:r>
            <a:r>
              <a:rPr lang="en-US" altLang="en-US" sz="2400" dirty="0"/>
              <a:t>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September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New Contributions: 11-20-1538-06-0itu, Proposed modifications to ITU-R M.1450-5, Hassan Yaghoobi (Intel, ITU AHG Chair)</a:t>
            </a:r>
          </a:p>
          <a:p>
            <a:pPr marL="857250" lvl="1" indent="-457200">
              <a:spcBef>
                <a:spcPts val="200"/>
              </a:spcBef>
              <a:buFont typeface="+mj-lt"/>
              <a:buAutoNum type="alphaLcPeriod"/>
              <a:defRPr/>
            </a:pPr>
            <a:r>
              <a:rPr lang="en-US" dirty="0"/>
              <a:t>New Contributions: 11-20-1539-06-0itu, Proposed modifications to ITU-R M.1801-2, Hassan Yaghoobi (Intel, ITU AHG Chair)</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September 16, 2020 </a:t>
            </a:r>
          </a:p>
          <a:p>
            <a:pPr marL="400050" lvl="1" indent="0">
              <a:spcBef>
                <a:spcPts val="200"/>
              </a:spcBef>
              <a:defRPr/>
            </a:pPr>
            <a:r>
              <a:rPr lang="en-US" altLang="en-US" b="0" dirty="0">
                <a:hlinkClick r:id="rId2"/>
              </a:rPr>
              <a:t>https://mentor.ieee.org/802.11/dcn/20/11-20-1537-00-0itu-itu-ahg-minutes-for-sep-16-2020.docx</a:t>
            </a:r>
            <a:r>
              <a:rPr lang="en-US" altLang="en-US" b="0" dirty="0"/>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a:t>New Contributions: 11-20-1538-06-0itu, Proposed modifications to ITU-R M.1450-5, Hassan Yaghoobi (Intel, ITU AHG Chair)</a:t>
            </a:r>
          </a:p>
          <a:p>
            <a:pPr marL="457200" indent="-457200">
              <a:spcBef>
                <a:spcPts val="200"/>
              </a:spcBef>
              <a:buFont typeface="+mj-lt"/>
              <a:buAutoNum type="alphaLcPeriod"/>
              <a:defRPr/>
            </a:pPr>
            <a:r>
              <a:rPr lang="en-US" dirty="0"/>
              <a:t>New Contributions: 11-20-1539-06-0itu, Proposed modifications to ITU-R M.1801-2, Hassan Yaghoobi (Intel, ITU AHG Chair)</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purl.org/dc/terms/"/>
    <ds:schemaRef ds:uri="60873816-0101-4504-946e-6fdefec58fb5"/>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47379</TotalTime>
  <Words>1251</Words>
  <Application>Microsoft Office PowerPoint</Application>
  <PresentationFormat>Widescreen</PresentationFormat>
  <Paragraphs>140</Paragraphs>
  <Slides>11</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Steps and Meetings</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487</cp:revision>
  <cp:lastPrinted>1601-01-01T00:00:00Z</cp:lastPrinted>
  <dcterms:created xsi:type="dcterms:W3CDTF">2017-06-02T20:57:23Z</dcterms:created>
  <dcterms:modified xsi:type="dcterms:W3CDTF">2020-09-28T03:30:37Z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