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1" r:id="rId2"/>
    <p:sldId id="1054" r:id="rId3"/>
    <p:sldId id="1064" r:id="rId4"/>
    <p:sldId id="1065" r:id="rId5"/>
    <p:sldId id="1055" r:id="rId6"/>
    <p:sldId id="1062" r:id="rId7"/>
    <p:sldId id="1051" r:id="rId8"/>
    <p:sldId id="1058" r:id="rId9"/>
    <p:sldId id="1057" r:id="rId10"/>
    <p:sldId id="1060" r:id="rId11"/>
    <p:sldId id="1061" r:id="rId12"/>
    <p:sldId id="1063" r:id="rId13"/>
    <p:sldId id="1059" r:id="rId1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92" autoAdjust="0"/>
    <p:restoredTop sz="93817" autoAdjust="0"/>
  </p:normalViewPr>
  <p:slideViewPr>
    <p:cSldViewPr>
      <p:cViewPr varScale="1">
        <p:scale>
          <a:sx n="116" d="100"/>
          <a:sy n="116" d="100"/>
        </p:scale>
        <p:origin x="1974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Sep.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0465" y="6475413"/>
            <a:ext cx="16334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802.11-20/1534r5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Discussion on Multi-link Setup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2020-09-02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155666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Mengyao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</a:t>
            </a:r>
            <a:r>
              <a:rPr lang="en-GB" dirty="0"/>
              <a:t>Huang </a:t>
            </a:r>
            <a:r>
              <a:rPr lang="en-GB" dirty="0" smtClean="0"/>
              <a:t>(Huawei)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that </a:t>
            </a:r>
          </a:p>
          <a:p>
            <a:pPr lvl="1"/>
            <a:r>
              <a:rPr lang="en-US" altLang="ko-KR" dirty="0"/>
              <a:t>A</a:t>
            </a:r>
            <a:r>
              <a:rPr lang="en-US" altLang="ko-KR" dirty="0" smtClean="0"/>
              <a:t> </a:t>
            </a:r>
            <a:r>
              <a:rPr lang="en-US" altLang="ko-KR" dirty="0"/>
              <a:t>non-AP </a:t>
            </a:r>
            <a:r>
              <a:rPr lang="en-US" altLang="ko-KR" dirty="0" smtClean="0"/>
              <a:t>MLD with more than one affiliated STA </a:t>
            </a:r>
            <a:r>
              <a:rPr lang="en-US" altLang="ko-KR" dirty="0"/>
              <a:t>includes </a:t>
            </a:r>
            <a:r>
              <a:rPr lang="en-US" altLang="ko-KR" dirty="0" smtClean="0"/>
              <a:t>a </a:t>
            </a:r>
            <a:r>
              <a:rPr lang="en-US" altLang="ko-KR" dirty="0" smtClean="0">
                <a:solidFill>
                  <a:srgbClr val="0000FF"/>
                </a:solidFill>
              </a:rPr>
              <a:t>Radio ID </a:t>
            </a:r>
            <a:r>
              <a:rPr lang="en-US" altLang="ko-KR" dirty="0" smtClean="0"/>
              <a:t>field</a:t>
            </a:r>
            <a:r>
              <a:rPr lang="en-US" altLang="ko-KR" dirty="0" smtClean="0">
                <a:solidFill>
                  <a:srgbClr val="0000FF"/>
                </a:solidFill>
              </a:rPr>
              <a:t> </a:t>
            </a:r>
            <a:r>
              <a:rPr lang="en-US" altLang="ko-KR" dirty="0"/>
              <a:t>in </a:t>
            </a:r>
            <a:r>
              <a:rPr lang="en-US" altLang="ko-KR" dirty="0" smtClean="0"/>
              <a:t>the Per-STA </a:t>
            </a:r>
            <a:r>
              <a:rPr lang="en-US" altLang="ko-KR" dirty="0"/>
              <a:t>P</a:t>
            </a:r>
            <a:r>
              <a:rPr lang="en-US" altLang="ko-KR" dirty="0" smtClean="0"/>
              <a:t>rofile </a:t>
            </a:r>
            <a:r>
              <a:rPr lang="en-US" altLang="ko-KR" dirty="0" err="1"/>
              <a:t>subelement</a:t>
            </a:r>
            <a:r>
              <a:rPr lang="en-US" altLang="ko-KR" dirty="0"/>
              <a:t> of a multi-link element included in Association Request </a:t>
            </a:r>
            <a:r>
              <a:rPr lang="en-US" altLang="ko-KR" dirty="0" smtClean="0"/>
              <a:t>frame?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247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that </a:t>
            </a:r>
          </a:p>
          <a:p>
            <a:pPr lvl="1"/>
            <a:r>
              <a:rPr lang="en-US" altLang="zh-CN" dirty="0" smtClean="0"/>
              <a:t>an AP MLD separately signals whether to accept each request link through a </a:t>
            </a:r>
            <a:r>
              <a:rPr lang="en-US" altLang="zh-CN" dirty="0" smtClean="0">
                <a:solidFill>
                  <a:srgbClr val="0000FF"/>
                </a:solidFill>
              </a:rPr>
              <a:t>Status Code </a:t>
            </a:r>
            <a:r>
              <a:rPr lang="en-US" altLang="zh-CN" dirty="0" smtClean="0"/>
              <a:t>field in the corresponding Per-STA profile? 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6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</a:t>
            </a:r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</a:t>
            </a:r>
            <a:r>
              <a:rPr lang="en-US" altLang="zh-CN" dirty="0" smtClean="0"/>
              <a:t>to indicate the </a:t>
            </a:r>
            <a:r>
              <a:rPr lang="en-US" altLang="zh-CN" dirty="0">
                <a:solidFill>
                  <a:srgbClr val="0000FF"/>
                </a:solidFill>
              </a:rPr>
              <a:t>P</a:t>
            </a:r>
            <a:r>
              <a:rPr lang="en-US" altLang="zh-CN" dirty="0" smtClean="0">
                <a:solidFill>
                  <a:srgbClr val="0000FF"/>
                </a:solidFill>
              </a:rPr>
              <a:t>ower Management </a:t>
            </a:r>
            <a:r>
              <a:rPr lang="en-US" altLang="zh-CN" dirty="0" smtClean="0"/>
              <a:t>for</a:t>
            </a:r>
            <a:r>
              <a:rPr lang="en-US" altLang="zh-CN" dirty="0" smtClean="0"/>
              <a:t> </a:t>
            </a:r>
            <a:r>
              <a:rPr lang="en-US" altLang="zh-CN" dirty="0" smtClean="0"/>
              <a:t>each non-transmitting link after the multi-link setup as following?</a:t>
            </a:r>
          </a:p>
          <a:p>
            <a:pPr lvl="1"/>
            <a:r>
              <a:rPr lang="en-US" altLang="zh-CN" dirty="0" smtClean="0"/>
              <a:t>Active </a:t>
            </a:r>
            <a:r>
              <a:rPr lang="en-US" altLang="zh-CN" dirty="0"/>
              <a:t>mode</a:t>
            </a:r>
          </a:p>
          <a:p>
            <a:pPr lvl="1"/>
            <a:r>
              <a:rPr lang="en-US" altLang="zh-CN" dirty="0"/>
              <a:t>Power save mode and its power state is doze by default</a:t>
            </a:r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311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[1] </a:t>
            </a:r>
            <a:r>
              <a:rPr lang="en-US" altLang="zh-CN" sz="1600" dirty="0" smtClean="0"/>
              <a:t>11-20-1274-02-00be-mac-pdt-mlo-ml-ie-structure.docx</a:t>
            </a:r>
          </a:p>
          <a:p>
            <a:r>
              <a:rPr lang="en-US" altLang="zh-CN" sz="1600" dirty="0" smtClean="0"/>
              <a:t>[2] </a:t>
            </a:r>
            <a:r>
              <a:rPr lang="en-US" altLang="zh-CN" sz="1600" dirty="0"/>
              <a:t>11-20-1890-00-00be-reconsideration-on-sta-mac-address-of-non-AP-mld.ppt</a:t>
            </a:r>
          </a:p>
          <a:p>
            <a:r>
              <a:rPr lang="en-US" altLang="zh-CN" sz="1600" dirty="0" smtClean="0"/>
              <a:t>[3] 11-20-1554-01-00be-ml-reconfiguration.pptx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068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following consensus has been reached</a:t>
            </a:r>
          </a:p>
          <a:p>
            <a:pPr lvl="1"/>
            <a:r>
              <a:rPr lang="en-US" altLang="zh-CN" dirty="0"/>
              <a:t>Enable/disable is govern by TID-to-link </a:t>
            </a:r>
            <a:r>
              <a:rPr lang="en-US" altLang="zh-CN" dirty="0" smtClean="0"/>
              <a:t>mapping. </a:t>
            </a:r>
            <a:r>
              <a:rPr lang="en-US" altLang="zh-CN" dirty="0"/>
              <a:t>In other words, enable/disable is the result of TID-to-link mapping </a:t>
            </a:r>
            <a:endParaRPr lang="en-US" altLang="zh-CN" dirty="0" smtClean="0"/>
          </a:p>
          <a:p>
            <a:pPr lvl="2"/>
            <a:r>
              <a:rPr lang="en-GB" altLang="zh-CN" dirty="0" smtClean="0"/>
              <a:t>Note that frame </a:t>
            </a:r>
            <a:r>
              <a:rPr lang="en-GB" altLang="zh-CN" dirty="0"/>
              <a:t>exchange on a link is subject to the power state of the corresponding non-AP STA</a:t>
            </a:r>
            <a:r>
              <a:rPr lang="en-GB" altLang="zh-CN" dirty="0" smtClean="0"/>
              <a:t>.</a:t>
            </a:r>
            <a:endParaRPr lang="en-US" altLang="zh-CN" dirty="0" smtClean="0"/>
          </a:p>
          <a:p>
            <a:pPr lvl="1"/>
            <a:r>
              <a:rPr lang="en-GB" altLang="zh-CN" dirty="0"/>
              <a:t>An AP MLD can recommend a non-AP MLD to use one or more enabled links.</a:t>
            </a:r>
            <a:endParaRPr lang="zh-CN" altLang="zh-CN" dirty="0"/>
          </a:p>
          <a:p>
            <a:pPr marL="457200" lvl="1" indent="0">
              <a:buNone/>
            </a:pPr>
            <a:endParaRPr lang="en-US" altLang="zh-CN" dirty="0"/>
          </a:p>
          <a:p>
            <a:r>
              <a:rPr lang="en-US" altLang="zh-CN" dirty="0"/>
              <a:t>In this contribution, we seek to clarify how to </a:t>
            </a:r>
            <a:r>
              <a:rPr lang="en-US" altLang="zh-CN" dirty="0" smtClean="0"/>
              <a:t>signal the multi-link setup and link recommendation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0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Scenario Considered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For the AP MLD, it has three links which respectively operates at 2.4 GHz, 5 GHz and 6 GHz </a:t>
            </a:r>
            <a:endParaRPr lang="zh-CN" altLang="en-US" sz="1800" dirty="0"/>
          </a:p>
          <a:p>
            <a:r>
              <a:rPr lang="en-US" altLang="zh-CN" sz="1800" dirty="0" smtClean="0"/>
              <a:t>For a multiple-radio non-AP MLD</a:t>
            </a:r>
            <a:r>
              <a:rPr lang="zh-CN" altLang="en-US" sz="1800" dirty="0" smtClean="0"/>
              <a:t>，</a:t>
            </a:r>
            <a:r>
              <a:rPr lang="en-US" altLang="zh-CN" sz="1800" dirty="0" smtClean="0"/>
              <a:t>assume that it has two radios, one is only for the 2.4 GHz band, the other one is for either 5 GHz band or 6 GHz band. </a:t>
            </a:r>
          </a:p>
          <a:p>
            <a:r>
              <a:rPr lang="en-US" altLang="zh-CN" sz="1800" dirty="0" smtClean="0"/>
              <a:t>When the non-AP MLD requests to setup three links, then link 2 and link 3 will share a common physical STA, as illustrated in the below figure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514" y="4221087"/>
            <a:ext cx="3395718" cy="2139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87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628800"/>
            <a:ext cx="8371398" cy="422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91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Radio ID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9202" y="1844823"/>
            <a:ext cx="8189998" cy="4630589"/>
          </a:xfrm>
        </p:spPr>
        <p:txBody>
          <a:bodyPr/>
          <a:lstStyle/>
          <a:p>
            <a:r>
              <a:rPr lang="en-US" altLang="zh-CN" sz="2000" dirty="0" smtClean="0"/>
              <a:t>When </a:t>
            </a:r>
            <a:r>
              <a:rPr lang="en-US" altLang="zh-CN" sz="2000" dirty="0"/>
              <a:t>a non-AP MLD has multiple affiliated physical STAs, a Radio ID subfield may be needed</a:t>
            </a:r>
          </a:p>
          <a:p>
            <a:pPr lvl="1"/>
            <a:r>
              <a:rPr lang="en-US" altLang="zh-CN" sz="1800" dirty="0"/>
              <a:t>The </a:t>
            </a:r>
            <a:r>
              <a:rPr lang="en-US" altLang="zh-CN" sz="1800" dirty="0" smtClean="0"/>
              <a:t>Radio ID </a:t>
            </a:r>
            <a:r>
              <a:rPr lang="en-US" altLang="zh-CN" sz="1800" dirty="0"/>
              <a:t>of STA transmitted (Re-)Association Request frame is 0 by </a:t>
            </a:r>
            <a:r>
              <a:rPr lang="en-US" altLang="zh-CN" sz="1800" dirty="0" smtClean="0"/>
              <a:t>default. </a:t>
            </a:r>
          </a:p>
          <a:p>
            <a:pPr lvl="1"/>
            <a:r>
              <a:rPr lang="en-US" altLang="zh-CN" sz="1800" dirty="0"/>
              <a:t>If multiple </a:t>
            </a:r>
            <a:r>
              <a:rPr lang="en-US" altLang="zh-CN" sz="1800" dirty="0" smtClean="0"/>
              <a:t>Per-STA </a:t>
            </a:r>
            <a:r>
              <a:rPr lang="en-US" altLang="zh-CN" sz="1800" dirty="0"/>
              <a:t>profiles have the </a:t>
            </a:r>
            <a:r>
              <a:rPr lang="en-US" altLang="zh-CN" sz="1800" dirty="0" smtClean="0"/>
              <a:t>same </a:t>
            </a:r>
            <a:r>
              <a:rPr lang="en-US" altLang="zh-CN" sz="1800" dirty="0" smtClean="0">
                <a:solidFill>
                  <a:srgbClr val="0000FF"/>
                </a:solidFill>
              </a:rPr>
              <a:t>Radio </a:t>
            </a:r>
            <a:r>
              <a:rPr lang="en-US" altLang="zh-CN" sz="1800" dirty="0">
                <a:solidFill>
                  <a:srgbClr val="0000FF"/>
                </a:solidFill>
              </a:rPr>
              <a:t>ID</a:t>
            </a:r>
            <a:r>
              <a:rPr lang="en-US" altLang="zh-CN" sz="1800" dirty="0"/>
              <a:t>, that means these links share a common </a:t>
            </a:r>
            <a:r>
              <a:rPr lang="en-US" altLang="zh-CN" sz="1800" dirty="0" smtClean="0"/>
              <a:t>physical STA</a:t>
            </a:r>
            <a:r>
              <a:rPr lang="en-US" altLang="zh-CN" sz="1800" dirty="0"/>
              <a:t>. </a:t>
            </a:r>
            <a:endParaRPr lang="en-US" altLang="zh-CN" sz="1800" dirty="0" smtClean="0"/>
          </a:p>
          <a:p>
            <a:pPr lvl="1"/>
            <a:endParaRPr lang="en-US" altLang="zh-CN" sz="1800" dirty="0" smtClean="0"/>
          </a:p>
          <a:p>
            <a:r>
              <a:rPr lang="en-US" altLang="zh-CN" sz="2000" dirty="0" smtClean="0"/>
              <a:t>The Radio ID also can be used in the following operations</a:t>
            </a:r>
          </a:p>
          <a:p>
            <a:pPr lvl="1"/>
            <a:r>
              <a:rPr lang="en-US" altLang="zh-CN" sz="1800" dirty="0"/>
              <a:t>Giving more information to AP to make </a:t>
            </a:r>
            <a:r>
              <a:rPr lang="en-US" altLang="zh-CN" sz="1800" dirty="0" smtClean="0"/>
              <a:t>link recommendations and </a:t>
            </a:r>
            <a:r>
              <a:rPr lang="en-GB" altLang="zh-CN" sz="1800" dirty="0" smtClean="0"/>
              <a:t>decide </a:t>
            </a:r>
            <a:r>
              <a:rPr lang="en-GB" altLang="zh-CN" sz="1800" dirty="0"/>
              <a:t>the TID-to-link mapping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at association time or later</a:t>
            </a:r>
          </a:p>
          <a:p>
            <a:pPr lvl="1"/>
            <a:r>
              <a:rPr lang="en-US" altLang="zh-CN" sz="1800" dirty="0"/>
              <a:t>There is a need to distinguish affiliated STAs especially if only one MAC address for a non-AP MLD is adopted by 11be group in the future </a:t>
            </a:r>
            <a:r>
              <a:rPr lang="en-US" altLang="zh-CN" sz="1800" dirty="0" smtClean="0"/>
              <a:t>[2]. </a:t>
            </a:r>
            <a:endParaRPr lang="en-US" altLang="zh-CN" sz="1800" dirty="0"/>
          </a:p>
          <a:p>
            <a:pPr lvl="1"/>
            <a:r>
              <a:rPr lang="en-GB" altLang="zh-CN" sz="1800" dirty="0" smtClean="0"/>
              <a:t>Change the STA-AP mapping at the </a:t>
            </a:r>
            <a:r>
              <a:rPr lang="en-GB" altLang="zh-CN" sz="1800" dirty="0" smtClean="0"/>
              <a:t>association time or later </a:t>
            </a:r>
            <a:r>
              <a:rPr lang="en-GB" altLang="zh-CN" sz="1800" dirty="0" smtClean="0"/>
              <a:t>[3]. </a:t>
            </a:r>
            <a:endParaRPr lang="en-US" altLang="zh-CN" sz="1800" dirty="0" smtClean="0"/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481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</a:t>
            </a:r>
            <a:r>
              <a:rPr lang="en-US" altLang="zh-CN" dirty="0" smtClean="0"/>
              <a:t>ower Management </a:t>
            </a:r>
            <a:r>
              <a:rPr lang="en-US" altLang="zh-CN" dirty="0"/>
              <a:t>and </a:t>
            </a:r>
            <a:r>
              <a:rPr lang="en-US" altLang="zh-CN" dirty="0" smtClean="0"/>
              <a:t>Capability Information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989138"/>
            <a:ext cx="7992244" cy="4320182"/>
          </a:xfrm>
        </p:spPr>
        <p:txBody>
          <a:bodyPr/>
          <a:lstStyle/>
          <a:p>
            <a:r>
              <a:rPr lang="en-US" altLang="zh-CN" sz="2000" dirty="0" smtClean="0"/>
              <a:t>The non-AP </a:t>
            </a:r>
            <a:r>
              <a:rPr lang="en-US" altLang="zh-CN" sz="2000" dirty="0"/>
              <a:t>MLD </a:t>
            </a:r>
            <a:r>
              <a:rPr lang="en-US" altLang="zh-CN" sz="2000" dirty="0" smtClean="0"/>
              <a:t>can explicitly indicate the power management of each non-transmitting link after the multi-link </a:t>
            </a:r>
            <a:r>
              <a:rPr lang="en-US" altLang="zh-CN" sz="2000" dirty="0" smtClean="0"/>
              <a:t>setup</a:t>
            </a:r>
            <a:endParaRPr lang="en-US" altLang="zh-CN" sz="2000" dirty="0" smtClean="0"/>
          </a:p>
          <a:p>
            <a:pPr lvl="1"/>
            <a:r>
              <a:rPr lang="en-US" altLang="zh-CN" sz="1800" dirty="0" smtClean="0"/>
              <a:t>Active mode</a:t>
            </a:r>
          </a:p>
          <a:p>
            <a:pPr lvl="1"/>
            <a:r>
              <a:rPr lang="en-US" altLang="zh-CN" sz="1800" dirty="0" smtClean="0"/>
              <a:t>Power save mode and its power state is doze by default</a:t>
            </a:r>
          </a:p>
          <a:p>
            <a:r>
              <a:rPr lang="en-US" altLang="zh-CN" sz="2000" dirty="0"/>
              <a:t>This is </a:t>
            </a:r>
            <a:r>
              <a:rPr lang="en-US" altLang="zh-CN" sz="2000" dirty="0" smtClean="0"/>
              <a:t>helpful to reduce the latency of the delay-sensitive traffic when the non-AP MLD is roaming to a new AP MLD</a:t>
            </a:r>
            <a:endParaRPr lang="en-US" altLang="zh-CN" sz="20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There </a:t>
            </a:r>
            <a:r>
              <a:rPr lang="en-US" altLang="zh-CN" sz="2000" dirty="0"/>
              <a:t>are two options for the Capability </a:t>
            </a:r>
            <a:r>
              <a:rPr lang="en-US" altLang="zh-CN" sz="2000" dirty="0" smtClean="0"/>
              <a:t>Information</a:t>
            </a:r>
            <a:r>
              <a:rPr lang="zh-CN" altLang="en-US" sz="2000" dirty="0"/>
              <a:t> </a:t>
            </a:r>
            <a:r>
              <a:rPr lang="en-US" altLang="zh-CN" sz="2000" dirty="0" smtClean="0"/>
              <a:t>indication</a:t>
            </a:r>
            <a:r>
              <a:rPr lang="en-US" altLang="zh-CN" sz="2000" dirty="0" smtClean="0">
                <a:solidFill>
                  <a:srgbClr val="0000FF"/>
                </a:solidFill>
              </a:rPr>
              <a:t> </a:t>
            </a:r>
            <a:endParaRPr lang="en-US" altLang="zh-CN" sz="2000" dirty="0">
              <a:solidFill>
                <a:srgbClr val="0000FF"/>
              </a:solidFill>
            </a:endParaRPr>
          </a:p>
          <a:p>
            <a:pPr lvl="1"/>
            <a:r>
              <a:rPr lang="en-US" altLang="zh-CN" sz="1800" dirty="0"/>
              <a:t>Option 1. Capability </a:t>
            </a:r>
            <a:r>
              <a:rPr lang="en-US" altLang="zh-CN" sz="1800" dirty="0" smtClean="0"/>
              <a:t>Information is MLD-level</a:t>
            </a:r>
            <a:endParaRPr lang="en-US" altLang="zh-CN" sz="1800" dirty="0"/>
          </a:p>
          <a:p>
            <a:pPr lvl="1"/>
            <a:r>
              <a:rPr lang="en-US" altLang="zh-CN" sz="1800" dirty="0"/>
              <a:t>Option 2. Capability Information </a:t>
            </a:r>
            <a:r>
              <a:rPr lang="en-US" altLang="zh-CN" sz="1800" dirty="0" smtClean="0"/>
              <a:t>is </a:t>
            </a:r>
            <a:r>
              <a:rPr lang="en-US" altLang="zh-CN" sz="1800" dirty="0"/>
              <a:t>link-level</a:t>
            </a:r>
          </a:p>
          <a:p>
            <a:pPr lvl="2"/>
            <a:r>
              <a:rPr lang="en-US" altLang="zh-CN" dirty="0"/>
              <a:t>But the values of some subfields in </a:t>
            </a:r>
            <a:r>
              <a:rPr lang="en-US" altLang="zh-CN" dirty="0" smtClean="0"/>
              <a:t>Capability Information field </a:t>
            </a:r>
            <a:r>
              <a:rPr lang="en-US" altLang="zh-CN" dirty="0"/>
              <a:t>must keep consistent, e.g. ESS, IBSS, APSD subfields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101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Status Code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484784"/>
            <a:ext cx="7772400" cy="3312368"/>
          </a:xfrm>
        </p:spPr>
        <p:txBody>
          <a:bodyPr/>
          <a:lstStyle/>
          <a:p>
            <a:r>
              <a:rPr lang="en-US" altLang="zh-CN" sz="1800" dirty="0" smtClean="0"/>
              <a:t>In the (Re-)Association Response frame, the AP MLD maybe reject some requested links or change the STA-AP mapping through a tuple &lt;Link ID, Radio ID&gt;. </a:t>
            </a:r>
          </a:p>
          <a:p>
            <a:r>
              <a:rPr lang="en-US" altLang="zh-CN" sz="1800" dirty="0" smtClean="0"/>
              <a:t>Then the AP MLD needs to respectively indicate whether the requested link is set up successfully through a corresponding </a:t>
            </a:r>
            <a:r>
              <a:rPr lang="en-US" altLang="zh-CN" sz="1800" dirty="0" smtClean="0">
                <a:solidFill>
                  <a:srgbClr val="0000FF"/>
                </a:solidFill>
              </a:rPr>
              <a:t>Status Code</a:t>
            </a:r>
            <a:r>
              <a:rPr lang="en-US" altLang="zh-CN" sz="1800" dirty="0" smtClean="0"/>
              <a:t> subfield</a:t>
            </a:r>
          </a:p>
          <a:p>
            <a:pPr lvl="1"/>
            <a:r>
              <a:rPr lang="en-US" altLang="zh-CN" sz="1600" dirty="0" smtClean="0"/>
              <a:t>If the transmitting link is rejected, then the association is considered failed</a:t>
            </a:r>
          </a:p>
          <a:p>
            <a:pPr lvl="1"/>
            <a:r>
              <a:rPr lang="en-US" altLang="zh-CN" sz="1600" dirty="0" smtClean="0"/>
              <a:t>If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transmitting </a:t>
            </a:r>
            <a:r>
              <a:rPr lang="en-US" altLang="zh-CN" sz="1600" dirty="0"/>
              <a:t>link is </a:t>
            </a:r>
            <a:r>
              <a:rPr lang="en-US" altLang="zh-CN" sz="1600" dirty="0" smtClean="0"/>
              <a:t>accepted and all of non-transmitting links are rejected, then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STA-level association </a:t>
            </a:r>
            <a:r>
              <a:rPr lang="en-US" altLang="zh-CN" sz="1600" dirty="0"/>
              <a:t>is considered </a:t>
            </a:r>
            <a:r>
              <a:rPr lang="en-US" altLang="zh-CN" sz="1600" dirty="0" smtClean="0"/>
              <a:t>successful</a:t>
            </a:r>
          </a:p>
          <a:p>
            <a:pPr lvl="1"/>
            <a:r>
              <a:rPr lang="en-US" altLang="zh-CN" sz="1600" dirty="0"/>
              <a:t>If the </a:t>
            </a:r>
            <a:r>
              <a:rPr lang="en-US" altLang="zh-CN" sz="1600" dirty="0" smtClean="0"/>
              <a:t>transmitting </a:t>
            </a:r>
            <a:r>
              <a:rPr lang="en-US" altLang="zh-CN" sz="1600" dirty="0"/>
              <a:t>link is accepted and </a:t>
            </a:r>
            <a:r>
              <a:rPr lang="en-US" altLang="zh-CN" sz="1600" dirty="0" smtClean="0"/>
              <a:t>at least one of non-transmitting links is accepted, </a:t>
            </a:r>
            <a:r>
              <a:rPr lang="en-US" altLang="zh-CN" sz="1600" dirty="0"/>
              <a:t>then the </a:t>
            </a:r>
            <a:r>
              <a:rPr lang="en-US" altLang="zh-CN" sz="1600" dirty="0" smtClean="0"/>
              <a:t>MLD-level </a:t>
            </a:r>
            <a:r>
              <a:rPr lang="en-US" altLang="zh-CN" sz="1600" dirty="0"/>
              <a:t>association is considered successful</a:t>
            </a:r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4518383"/>
            <a:ext cx="6989312" cy="1932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76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Link Recommendation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989138"/>
            <a:ext cx="7920235" cy="4114800"/>
          </a:xfrm>
        </p:spPr>
        <p:txBody>
          <a:bodyPr/>
          <a:lstStyle/>
          <a:p>
            <a:r>
              <a:rPr lang="en-US" altLang="zh-CN" sz="2000" dirty="0" smtClean="0"/>
              <a:t>AP MLD can send </a:t>
            </a:r>
            <a:r>
              <a:rPr lang="en-US" altLang="zh-CN" sz="2000" dirty="0"/>
              <a:t>a </a:t>
            </a:r>
            <a:r>
              <a:rPr lang="en-US" altLang="zh-CN" sz="2000" dirty="0" smtClean="0"/>
              <a:t>Link Recommendation notification </a:t>
            </a:r>
            <a:r>
              <a:rPr lang="en-US" altLang="zh-CN" sz="2000" dirty="0"/>
              <a:t>to the </a:t>
            </a:r>
            <a:r>
              <a:rPr lang="en-US" altLang="zh-CN" sz="2000" dirty="0" smtClean="0"/>
              <a:t>non-AP </a:t>
            </a:r>
            <a:r>
              <a:rPr lang="en-US" altLang="zh-CN" sz="2000" dirty="0"/>
              <a:t>MLD through one link, which </a:t>
            </a:r>
            <a:r>
              <a:rPr lang="en-US" altLang="zh-CN" sz="2000" dirty="0" smtClean="0"/>
              <a:t>includes </a:t>
            </a:r>
            <a:r>
              <a:rPr lang="en-US" altLang="zh-CN" sz="2000" dirty="0"/>
              <a:t>the following info</a:t>
            </a:r>
          </a:p>
          <a:p>
            <a:pPr lvl="1"/>
            <a:r>
              <a:rPr lang="en-US" altLang="zh-CN" dirty="0" smtClean="0"/>
              <a:t>Recommended link ID</a:t>
            </a:r>
          </a:p>
          <a:p>
            <a:pPr lvl="1"/>
            <a:r>
              <a:rPr lang="en-US" altLang="zh-CN" dirty="0" smtClean="0">
                <a:solidFill>
                  <a:srgbClr val="0000FF"/>
                </a:solidFill>
              </a:rPr>
              <a:t>Change Sequence </a:t>
            </a:r>
            <a:r>
              <a:rPr lang="en-US" altLang="zh-CN" dirty="0" smtClean="0"/>
              <a:t>of the recommended link ID</a:t>
            </a:r>
          </a:p>
          <a:p>
            <a:pPr lvl="1"/>
            <a:r>
              <a:rPr lang="en-US" altLang="zh-CN" dirty="0" smtClean="0"/>
              <a:t>(optional) Reason code</a:t>
            </a:r>
          </a:p>
          <a:p>
            <a:pPr lvl="2"/>
            <a:r>
              <a:rPr lang="en-US" altLang="zh-CN" dirty="0" smtClean="0"/>
              <a:t>e.g. overload, low RSSI, traffic steering and so on</a:t>
            </a:r>
          </a:p>
          <a:p>
            <a:r>
              <a:rPr lang="en-US" altLang="zh-CN" sz="2000" dirty="0" smtClean="0"/>
              <a:t>When the Change Sequence value is different from the locally stored Change Sequence value of the recommended link, the non-AP MLD may send a Probe Request frame with the locally </a:t>
            </a:r>
            <a:r>
              <a:rPr lang="en-US" altLang="zh-CN" sz="2000" dirty="0"/>
              <a:t>stored </a:t>
            </a:r>
            <a:r>
              <a:rPr lang="en-US" altLang="zh-CN" sz="2000" dirty="0" smtClean="0"/>
              <a:t>Change Sequence in the recommended link</a:t>
            </a:r>
          </a:p>
          <a:p>
            <a:r>
              <a:rPr lang="en-US" altLang="zh-CN" sz="2000" dirty="0" smtClean="0"/>
              <a:t>Then AP MLD may reply a Probe Response frame with </a:t>
            </a:r>
            <a:r>
              <a:rPr lang="en-US" altLang="zh-CN" sz="2000" dirty="0"/>
              <a:t>the corresponding elements whose contents are changed</a:t>
            </a:r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736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752600"/>
            <a:ext cx="8136259" cy="4484712"/>
          </a:xfrm>
        </p:spPr>
        <p:txBody>
          <a:bodyPr/>
          <a:lstStyle/>
          <a:p>
            <a:r>
              <a:rPr lang="en-US" altLang="zh-CN" sz="2000" dirty="0"/>
              <a:t>We discussed how to signal the Multi-link setup and enable fast link transition. We prefer the links to be setup to be </a:t>
            </a:r>
            <a:r>
              <a:rPr lang="en-US" altLang="zh-CN" sz="2000" dirty="0" smtClean="0"/>
              <a:t>explicitly </a:t>
            </a:r>
            <a:r>
              <a:rPr lang="en-US" altLang="zh-CN" sz="2000" dirty="0"/>
              <a:t>indicated by inclusion </a:t>
            </a:r>
            <a:r>
              <a:rPr lang="en-US" altLang="zh-CN" sz="2000" dirty="0" smtClean="0"/>
              <a:t>the corresponding Per-STA Profile </a:t>
            </a:r>
            <a:r>
              <a:rPr lang="en-US" altLang="zh-CN" sz="2000" dirty="0" err="1" smtClean="0"/>
              <a:t>subelement</a:t>
            </a:r>
            <a:r>
              <a:rPr lang="en-US" altLang="zh-CN" sz="2000" dirty="0" smtClean="0"/>
              <a:t>.</a:t>
            </a:r>
          </a:p>
          <a:p>
            <a:r>
              <a:rPr lang="en-US" altLang="zh-CN" sz="2000" dirty="0" smtClean="0"/>
              <a:t>We also proposed that the non-AP includes information of </a:t>
            </a:r>
            <a:r>
              <a:rPr lang="en-US" altLang="zh-CN" sz="2000" dirty="0" smtClean="0">
                <a:solidFill>
                  <a:srgbClr val="0000FF"/>
                </a:solidFill>
              </a:rPr>
              <a:t>Radio ID </a:t>
            </a:r>
            <a:r>
              <a:rPr lang="en-US" altLang="zh-CN" sz="2000" dirty="0" smtClean="0"/>
              <a:t>in the Per-STA Profile </a:t>
            </a:r>
            <a:r>
              <a:rPr lang="en-US" altLang="zh-CN" sz="2000" dirty="0" err="1" smtClean="0"/>
              <a:t>subelement</a:t>
            </a:r>
            <a:r>
              <a:rPr lang="en-US" altLang="zh-CN" sz="2000" dirty="0" smtClean="0"/>
              <a:t> to help the indication of which links sharing a common STA</a:t>
            </a:r>
            <a:endParaRPr lang="en-US" altLang="zh-CN" sz="2000" dirty="0"/>
          </a:p>
          <a:p>
            <a:r>
              <a:rPr lang="en-US" altLang="zh-CN" sz="2000" dirty="0"/>
              <a:t>We also proposed that </a:t>
            </a:r>
            <a:r>
              <a:rPr lang="en-US" altLang="zh-CN" sz="2000" dirty="0" smtClean="0"/>
              <a:t>the non-AP/AP MLD indicates the </a:t>
            </a:r>
            <a:r>
              <a:rPr lang="en-US" altLang="zh-CN" sz="2000" dirty="0" smtClean="0">
                <a:solidFill>
                  <a:srgbClr val="0000FF"/>
                </a:solidFill>
              </a:rPr>
              <a:t>Power Management </a:t>
            </a:r>
            <a:r>
              <a:rPr lang="en-US" altLang="zh-CN" sz="2000" dirty="0" smtClean="0"/>
              <a:t>for the non-transmitting link in </a:t>
            </a:r>
            <a:r>
              <a:rPr lang="en-US" altLang="zh-CN" sz="2000" dirty="0"/>
              <a:t>the </a:t>
            </a:r>
            <a:r>
              <a:rPr lang="en-US" altLang="zh-CN" sz="2000" dirty="0" smtClean="0"/>
              <a:t>Per-STA Profile </a:t>
            </a:r>
            <a:r>
              <a:rPr lang="en-US" altLang="zh-CN" sz="2000" dirty="0" err="1" smtClean="0"/>
              <a:t>subelement</a:t>
            </a:r>
            <a:endParaRPr lang="en-US" altLang="zh-CN" sz="2000" dirty="0" smtClean="0"/>
          </a:p>
          <a:p>
            <a:r>
              <a:rPr lang="en-US" altLang="zh-CN" sz="2000" dirty="0" smtClean="0"/>
              <a:t>We also proposed that the AP MLD decides </a:t>
            </a:r>
            <a:r>
              <a:rPr lang="en-US" altLang="zh-CN" sz="2000" dirty="0"/>
              <a:t>whether or not to accept the setup </a:t>
            </a:r>
            <a:r>
              <a:rPr lang="en-US" altLang="zh-CN" sz="2000" dirty="0" smtClean="0"/>
              <a:t>of each non-transmitting link through </a:t>
            </a:r>
            <a:r>
              <a:rPr lang="en-US" altLang="zh-CN" sz="2000" dirty="0" smtClean="0">
                <a:solidFill>
                  <a:srgbClr val="0000FF"/>
                </a:solidFill>
              </a:rPr>
              <a:t>Status Code </a:t>
            </a:r>
            <a:r>
              <a:rPr lang="en-US" altLang="zh-CN" sz="2000" dirty="0" smtClean="0"/>
              <a:t>in the Per-STA Profile </a:t>
            </a:r>
            <a:r>
              <a:rPr lang="en-US" altLang="zh-CN" sz="2000" dirty="0" err="1" smtClean="0"/>
              <a:t>subelement</a:t>
            </a: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533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117836</TotalTime>
  <Words>968</Words>
  <Application>Microsoft Office PowerPoint</Application>
  <PresentationFormat>全屏显示(4:3)</PresentationFormat>
  <Paragraphs>111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5" baseType="lpstr">
      <vt:lpstr>Times New Roman</vt:lpstr>
      <vt:lpstr>802-11-Submission</vt:lpstr>
      <vt:lpstr>Discussion on Multi-link Setup</vt:lpstr>
      <vt:lpstr>Introduction</vt:lpstr>
      <vt:lpstr>Scenario Considered</vt:lpstr>
      <vt:lpstr>Proposal</vt:lpstr>
      <vt:lpstr>Radio ID</vt:lpstr>
      <vt:lpstr>Power Management and Capability Information</vt:lpstr>
      <vt:lpstr>Status Code</vt:lpstr>
      <vt:lpstr>Link Recommendation</vt:lpstr>
      <vt:lpstr>Conclusion</vt:lpstr>
      <vt:lpstr>SP 1</vt:lpstr>
      <vt:lpstr>SP 2</vt:lpstr>
      <vt:lpstr>SP 3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2737</cp:revision>
  <cp:lastPrinted>1998-02-10T13:28:06Z</cp:lastPrinted>
  <dcterms:created xsi:type="dcterms:W3CDTF">2004-12-02T14:01:45Z</dcterms:created>
  <dcterms:modified xsi:type="dcterms:W3CDTF">2021-01-19T07:44:49Z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b682156d-393f-4a08-a6fc-7267db8e54b0</vt:lpwstr>
  </property>
  <property fmtid="{D5CDD505-2E9C-101B-9397-08002B2CF9AE}" pid="4" name="CTP_TimeStamp">
    <vt:lpwstr>2020-06-09 00:56:26Z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(3)2EOm4FRYBwDOgZIq3u1VvOL8C+SQBcsgo2ScOEmiDrC508JjYPHA3+j/dpuwfMmDz5iSWsz2
K6eYaEtV8F87L+WikQk6UPCH0cFdmSzJOzVzYPBsOkwl0YyyPNqsSP00GI3o0AbmuSna+jkx
XenBwNmePovnKfmNUAU32wCTybTsbI3L2dH1ht9jkspq1LmQakPk5Dk57QUB8P7mmOsK8zR9
Je0UFEdQLiisjM+svh</vt:lpwstr>
  </property>
  <property fmtid="{D5CDD505-2E9C-101B-9397-08002B2CF9AE}" pid="10" name="_2015_ms_pID_7253431">
    <vt:lpwstr>kgILxAD9t3HRL+mjNkIqGcywwDVx9aRNs/sotP+GQHyqKb7ozxjbDd
1sCasKSqaYpX706yywC+p+vO0eq7NEOHmD0wTsB3jP7iLLnEjANz7DP2KksOzIMMMEXmolTE
dF1XeL4Cio+eTCDRUgQrDl3Us9EPCLJ4pRHagymCkIsvDx2J4echS9KUZC8R5dmSLkz5TVuo
ASQKhGiZkC0G/NKfbdWT5llqkzO4ViaQbYKM</vt:lpwstr>
  </property>
  <property fmtid="{D5CDD505-2E9C-101B-9397-08002B2CF9AE}" pid="11" name="_2015_ms_pID_7253432">
    <vt:lpwstr>Sw==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1610436104</vt:lpwstr>
  </property>
</Properties>
</file>