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1054" r:id="rId3"/>
    <p:sldId id="1050" r:id="rId4"/>
    <p:sldId id="1064" r:id="rId5"/>
    <p:sldId id="1055" r:id="rId6"/>
    <p:sldId id="1062" r:id="rId7"/>
    <p:sldId id="1051" r:id="rId8"/>
    <p:sldId id="1058" r:id="rId9"/>
    <p:sldId id="1057" r:id="rId10"/>
    <p:sldId id="1061" r:id="rId11"/>
    <p:sldId id="1063" r:id="rId12"/>
    <p:sldId id="1060" r:id="rId13"/>
    <p:sldId id="1059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802.11-20/1534r2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Discussion on Multi-link Setup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zh-CN" dirty="0" smtClean="0"/>
              <a:t>an AP MLD separately signals whether to accept each request link through a </a:t>
            </a:r>
            <a:r>
              <a:rPr lang="en-US" altLang="zh-CN" dirty="0" smtClean="0">
                <a:solidFill>
                  <a:srgbClr val="0000FF"/>
                </a:solidFill>
              </a:rPr>
              <a:t>Status Code field</a:t>
            </a:r>
            <a:r>
              <a:rPr lang="en-US" altLang="zh-CN" dirty="0" smtClean="0"/>
              <a:t> in the corresponding Per-STA profile?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indicate the </a:t>
            </a:r>
            <a:r>
              <a:rPr lang="en-US" altLang="zh-CN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dirty="0" smtClean="0"/>
              <a:t>of each non-transmitting link after the multi-link setup as following?</a:t>
            </a:r>
          </a:p>
          <a:p>
            <a:pPr lvl="1"/>
            <a:r>
              <a:rPr lang="en-US" altLang="zh-CN" dirty="0" smtClean="0"/>
              <a:t>Active </a:t>
            </a:r>
            <a:r>
              <a:rPr lang="en-US" altLang="zh-CN" dirty="0"/>
              <a:t>mode</a:t>
            </a:r>
          </a:p>
          <a:p>
            <a:pPr lvl="1"/>
            <a:r>
              <a:rPr lang="en-US" altLang="zh-CN" dirty="0"/>
              <a:t>Power save mode and its power state is doze by default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non-AP </a:t>
            </a:r>
            <a:r>
              <a:rPr lang="en-US" altLang="ko-KR" dirty="0" smtClean="0"/>
              <a:t>MLD with more than one affiliated STA </a:t>
            </a:r>
            <a:r>
              <a:rPr lang="en-US" altLang="ko-KR" dirty="0"/>
              <a:t>includes </a:t>
            </a:r>
            <a:r>
              <a:rPr lang="en-US" altLang="ko-KR" dirty="0" smtClean="0"/>
              <a:t>a </a:t>
            </a:r>
            <a:r>
              <a:rPr lang="en-US" altLang="ko-KR" dirty="0" smtClean="0">
                <a:solidFill>
                  <a:srgbClr val="0000FF"/>
                </a:solidFill>
              </a:rPr>
              <a:t>Radio ID </a:t>
            </a:r>
            <a:r>
              <a:rPr lang="en-US" altLang="ko-KR" dirty="0" smtClean="0"/>
              <a:t>field</a:t>
            </a:r>
            <a:r>
              <a:rPr lang="en-US" altLang="ko-KR" dirty="0" smtClean="0">
                <a:solidFill>
                  <a:srgbClr val="0000FF"/>
                </a:solidFill>
              </a:rPr>
              <a:t> </a:t>
            </a:r>
            <a:r>
              <a:rPr lang="en-US" altLang="ko-KR" dirty="0"/>
              <a:t>in </a:t>
            </a:r>
            <a:r>
              <a:rPr lang="en-US" altLang="ko-KR" dirty="0" smtClean="0"/>
              <a:t>the Per-STA </a:t>
            </a:r>
            <a:r>
              <a:rPr lang="en-US" altLang="ko-KR" dirty="0"/>
              <a:t>P</a:t>
            </a:r>
            <a:r>
              <a:rPr lang="en-US" altLang="ko-KR" dirty="0" smtClean="0"/>
              <a:t>rofile </a:t>
            </a:r>
            <a:r>
              <a:rPr lang="en-US" altLang="ko-KR" dirty="0" err="1"/>
              <a:t>subelement</a:t>
            </a:r>
            <a:r>
              <a:rPr lang="en-US" altLang="ko-KR" dirty="0"/>
              <a:t> of a multi-link element included in Association Request </a:t>
            </a:r>
            <a:r>
              <a:rPr lang="en-US" altLang="ko-KR" dirty="0" smtClean="0"/>
              <a:t>frame?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24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altLang="zh-CN" sz="1600" dirty="0" smtClean="0"/>
              <a:t>11-20-1274-02-00be-mac-pdt-mlo-ml-ie-structure.docx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consensus has been reached</a:t>
            </a:r>
          </a:p>
          <a:p>
            <a:pPr lvl="1"/>
            <a:r>
              <a:rPr lang="en-US" altLang="zh-CN" dirty="0"/>
              <a:t>Enable/disable is govern by TID-to-link </a:t>
            </a:r>
            <a:r>
              <a:rPr lang="en-US" altLang="zh-CN" dirty="0" smtClean="0"/>
              <a:t>mapping. </a:t>
            </a:r>
            <a:r>
              <a:rPr lang="en-US" altLang="zh-CN" dirty="0"/>
              <a:t>In other words, enable/disable is the result of TID-to-link mapping </a:t>
            </a:r>
            <a:endParaRPr lang="en-US" altLang="zh-CN" dirty="0" smtClean="0"/>
          </a:p>
          <a:p>
            <a:pPr lvl="2"/>
            <a:r>
              <a:rPr lang="en-GB" altLang="zh-CN" dirty="0" smtClean="0"/>
              <a:t>Note that frame </a:t>
            </a:r>
            <a:r>
              <a:rPr lang="en-GB" altLang="zh-CN" dirty="0"/>
              <a:t>exchange on a link is subject to the power state of the corresponding non-AP STA</a:t>
            </a:r>
            <a:r>
              <a:rPr lang="en-GB" altLang="zh-CN" dirty="0" smtClean="0"/>
              <a:t>.</a:t>
            </a:r>
            <a:endParaRPr lang="en-US" altLang="zh-CN" dirty="0" smtClean="0"/>
          </a:p>
          <a:p>
            <a:pPr lvl="1"/>
            <a:r>
              <a:rPr lang="en-GB" altLang="zh-CN" dirty="0"/>
              <a:t>An AP MLD can recommend a non-AP MLD to use one or more enabled links.</a:t>
            </a:r>
            <a:endParaRPr lang="zh-CN" altLang="zh-CN" dirty="0"/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en-US" altLang="zh-CN" dirty="0"/>
              <a:t>In this contribution, we seek to clarify how to </a:t>
            </a:r>
            <a:r>
              <a:rPr lang="en-US" altLang="zh-CN" dirty="0" smtClean="0"/>
              <a:t>signal the multi-link setup and link recommendation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Multi-link element (MLE)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475138"/>
          </a:xfrm>
        </p:spPr>
        <p:txBody>
          <a:bodyPr/>
          <a:lstStyle/>
          <a:p>
            <a:r>
              <a:rPr lang="en-US" altLang="zh-CN" sz="2000" dirty="0" smtClean="0"/>
              <a:t>The format of MLE is shown as the following [1]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99" y="2124075"/>
            <a:ext cx="7687614" cy="411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For the AP MLD, it has three links which respectively operates at 2.4 GHz, 5 GHz and 6 GHz </a:t>
            </a:r>
            <a:endParaRPr lang="zh-CN" altLang="en-US" sz="1800" dirty="0"/>
          </a:p>
          <a:p>
            <a:r>
              <a:rPr lang="en-US" altLang="zh-CN" sz="1800" dirty="0" smtClean="0"/>
              <a:t>For a multiple-radio non-AP MLD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assume that it has two radios, one is only for the 2.4 GHz band, the other one is for either 5 GHz band or 6 GHz band. </a:t>
            </a:r>
          </a:p>
          <a:p>
            <a:r>
              <a:rPr lang="en-US" altLang="zh-CN" sz="1800" dirty="0" smtClean="0"/>
              <a:t>When the non-AP MLD requests to setup three links, then link 2 and link 3 will share a common physical STA, as illustrated in the below figure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514" y="4221087"/>
            <a:ext cx="3395718" cy="213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2482" y="1988840"/>
            <a:ext cx="8189998" cy="4032448"/>
          </a:xfrm>
        </p:spPr>
        <p:txBody>
          <a:bodyPr/>
          <a:lstStyle/>
          <a:p>
            <a:r>
              <a:rPr lang="en-US" altLang="zh-CN" dirty="0"/>
              <a:t>Non-AP MLDs should make the AP MLD aware of all their STAs and capabilities</a:t>
            </a:r>
          </a:p>
          <a:p>
            <a:pPr lvl="1"/>
            <a:r>
              <a:rPr lang="en-US" altLang="zh-CN" dirty="0"/>
              <a:t>When </a:t>
            </a:r>
            <a:r>
              <a:rPr lang="en-US" altLang="zh-CN" dirty="0"/>
              <a:t>a non-AP MLD has multiple affiliated physical STAs, a Radio ID subfield may be needed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/>
              <a:t>Radio ID </a:t>
            </a:r>
            <a:r>
              <a:rPr lang="en-US" altLang="zh-CN" dirty="0"/>
              <a:t>of STA transmitted (Re-)Association Request frame is 0 by </a:t>
            </a:r>
            <a:r>
              <a:rPr lang="en-US" altLang="zh-CN" dirty="0" smtClean="0"/>
              <a:t>default. </a:t>
            </a:r>
          </a:p>
          <a:p>
            <a:pPr lvl="1"/>
            <a:r>
              <a:rPr lang="en-US" altLang="zh-CN" dirty="0"/>
              <a:t>If multiple </a:t>
            </a:r>
            <a:r>
              <a:rPr lang="en-US" altLang="zh-CN" dirty="0" smtClean="0"/>
              <a:t>Per-STA </a:t>
            </a:r>
            <a:r>
              <a:rPr lang="en-US" altLang="zh-CN" dirty="0"/>
              <a:t>profiles have the </a:t>
            </a:r>
            <a:r>
              <a:rPr lang="en-US" altLang="zh-CN" dirty="0" smtClean="0"/>
              <a:t>same value of </a:t>
            </a:r>
            <a:r>
              <a:rPr lang="en-US" altLang="zh-CN" dirty="0" smtClean="0">
                <a:solidFill>
                  <a:srgbClr val="0000FF"/>
                </a:solidFill>
              </a:rPr>
              <a:t>Radio </a:t>
            </a:r>
            <a:r>
              <a:rPr lang="en-US" altLang="zh-CN" dirty="0">
                <a:solidFill>
                  <a:srgbClr val="0000FF"/>
                </a:solidFill>
              </a:rPr>
              <a:t>ID</a:t>
            </a:r>
            <a:r>
              <a:rPr lang="en-US" altLang="zh-CN" dirty="0"/>
              <a:t>, that means these links share a common </a:t>
            </a:r>
            <a:r>
              <a:rPr lang="en-US" altLang="zh-CN" dirty="0" smtClean="0"/>
              <a:t>physical STA</a:t>
            </a:r>
            <a:r>
              <a:rPr lang="en-US" altLang="zh-CN" dirty="0"/>
              <a:t>. </a:t>
            </a:r>
            <a:endParaRPr lang="en-US" altLang="zh-CN" dirty="0" smtClean="0"/>
          </a:p>
          <a:p>
            <a:r>
              <a:rPr lang="en-US" altLang="zh-CN" dirty="0" smtClean="0"/>
              <a:t>This </a:t>
            </a:r>
            <a:r>
              <a:rPr lang="en-US" altLang="zh-CN" dirty="0"/>
              <a:t>information </a:t>
            </a:r>
            <a:r>
              <a:rPr lang="en-US" altLang="zh-CN" dirty="0" smtClean="0"/>
              <a:t>is helpful </a:t>
            </a:r>
            <a:r>
              <a:rPr lang="en-US" altLang="zh-CN" dirty="0"/>
              <a:t>to </a:t>
            </a:r>
            <a:r>
              <a:rPr lang="en-US" altLang="zh-CN" dirty="0" smtClean="0"/>
              <a:t>the following operation</a:t>
            </a:r>
          </a:p>
          <a:p>
            <a:pPr lvl="1"/>
            <a:r>
              <a:rPr lang="en-US" altLang="zh-CN" dirty="0"/>
              <a:t>Giving more information to AP to make </a:t>
            </a:r>
            <a:r>
              <a:rPr lang="en-US" altLang="zh-CN" u="sng" dirty="0" smtClean="0"/>
              <a:t>link recommendations </a:t>
            </a:r>
            <a:r>
              <a:rPr lang="en-US" altLang="zh-CN" dirty="0" smtClean="0"/>
              <a:t>and </a:t>
            </a:r>
            <a:r>
              <a:rPr lang="en-GB" altLang="zh-CN" dirty="0" smtClean="0"/>
              <a:t>decide </a:t>
            </a:r>
            <a:r>
              <a:rPr lang="en-GB" altLang="zh-CN" dirty="0"/>
              <a:t>the </a:t>
            </a:r>
            <a:r>
              <a:rPr lang="en-GB" altLang="zh-CN" u="sng" dirty="0"/>
              <a:t>TID-to-link mapping</a:t>
            </a:r>
            <a:r>
              <a:rPr lang="en-US" altLang="zh-CN" u="sng" dirty="0" smtClean="0"/>
              <a:t> </a:t>
            </a:r>
            <a:r>
              <a:rPr lang="en-US" altLang="zh-CN" dirty="0"/>
              <a:t>at association time or later</a:t>
            </a:r>
          </a:p>
          <a:p>
            <a:pPr lvl="1"/>
            <a:r>
              <a:rPr lang="en-GB" altLang="zh-CN" dirty="0" smtClean="0"/>
              <a:t>Signalling </a:t>
            </a:r>
            <a:r>
              <a:rPr lang="en-GB" altLang="zh-CN" dirty="0" smtClean="0"/>
              <a:t>on antennas sharing between </a:t>
            </a:r>
            <a:r>
              <a:rPr lang="en-GB" altLang="zh-CN" dirty="0" smtClean="0"/>
              <a:t>any two </a:t>
            </a:r>
            <a:r>
              <a:rPr lang="en-GB" altLang="zh-CN" dirty="0" smtClean="0"/>
              <a:t>radios</a:t>
            </a:r>
            <a:endParaRPr lang="en-US" altLang="zh-CN" dirty="0" smtClean="0"/>
          </a:p>
          <a:p>
            <a:endParaRPr lang="en-US" altLang="zh-CN" sz="2000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</a:t>
            </a:r>
            <a:r>
              <a:rPr lang="en-US" altLang="zh-CN" dirty="0" smtClean="0"/>
              <a:t>ower Management </a:t>
            </a:r>
            <a:r>
              <a:rPr lang="en-US" altLang="zh-CN" dirty="0"/>
              <a:t>and </a:t>
            </a:r>
            <a:r>
              <a:rPr lang="en-US" altLang="zh-CN" dirty="0" smtClean="0"/>
              <a:t>Capability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4" cy="4320182"/>
          </a:xfrm>
        </p:spPr>
        <p:txBody>
          <a:bodyPr/>
          <a:lstStyle/>
          <a:p>
            <a:r>
              <a:rPr lang="en-US" altLang="zh-CN" sz="2000" dirty="0" smtClean="0"/>
              <a:t>The non-AP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can explicitly indicate the power management of each non-transmitting link after the multi-link setup [2-5]</a:t>
            </a:r>
          </a:p>
          <a:p>
            <a:pPr lvl="1"/>
            <a:r>
              <a:rPr lang="en-US" altLang="zh-CN" sz="1800" dirty="0" smtClean="0"/>
              <a:t>Active mode</a:t>
            </a:r>
          </a:p>
          <a:p>
            <a:pPr lvl="1"/>
            <a:r>
              <a:rPr lang="en-US" altLang="zh-CN" sz="1800" dirty="0" smtClean="0"/>
              <a:t>Power save mode and its power state is doze by default</a:t>
            </a:r>
          </a:p>
          <a:p>
            <a:r>
              <a:rPr lang="en-US" altLang="zh-CN" sz="2000" dirty="0"/>
              <a:t>This is </a:t>
            </a:r>
            <a:r>
              <a:rPr lang="en-US" altLang="zh-CN" sz="2000" dirty="0" smtClean="0"/>
              <a:t>helpful to reduce the latency of the delay-sensitive traffic when the non-AP MLD is roaming to a new AP MLD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There </a:t>
            </a:r>
            <a:r>
              <a:rPr lang="en-US" altLang="zh-CN" sz="2000" dirty="0"/>
              <a:t>are two options for the Capability </a:t>
            </a:r>
            <a:r>
              <a:rPr lang="en-US" altLang="zh-CN" sz="2000" dirty="0" smtClean="0"/>
              <a:t>Information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indication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 lvl="1"/>
            <a:r>
              <a:rPr lang="en-US" altLang="zh-CN" sz="1800" dirty="0"/>
              <a:t>Option 1. Capability </a:t>
            </a:r>
            <a:r>
              <a:rPr lang="en-US" altLang="zh-CN" sz="1800" dirty="0" smtClean="0"/>
              <a:t>Information is MLD-level</a:t>
            </a:r>
            <a:endParaRPr lang="en-US" altLang="zh-CN" sz="1800" dirty="0"/>
          </a:p>
          <a:p>
            <a:pPr lvl="1"/>
            <a:r>
              <a:rPr lang="en-US" altLang="zh-CN" sz="1800" dirty="0"/>
              <a:t>Option 2. Capability Information </a:t>
            </a:r>
            <a:r>
              <a:rPr lang="en-US" altLang="zh-CN" sz="1800" dirty="0" smtClean="0"/>
              <a:t>is </a:t>
            </a:r>
            <a:r>
              <a:rPr lang="en-US" altLang="zh-CN" sz="1800" dirty="0"/>
              <a:t>link-level</a:t>
            </a:r>
          </a:p>
          <a:p>
            <a:pPr lvl="2"/>
            <a:r>
              <a:rPr lang="en-US" altLang="zh-CN" dirty="0"/>
              <a:t>But the values of some subfields in </a:t>
            </a:r>
            <a:r>
              <a:rPr lang="en-US" altLang="zh-CN" dirty="0" smtClean="0"/>
              <a:t>Capability Information field </a:t>
            </a:r>
            <a:r>
              <a:rPr lang="en-US" altLang="zh-CN" dirty="0"/>
              <a:t>must keep consistent, e.g. ESS, IBSS, APSD subfields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484784"/>
            <a:ext cx="7772400" cy="3168352"/>
          </a:xfrm>
        </p:spPr>
        <p:txBody>
          <a:bodyPr/>
          <a:lstStyle/>
          <a:p>
            <a:r>
              <a:rPr lang="en-US" altLang="zh-CN" sz="1800" dirty="0" smtClean="0"/>
              <a:t>In the (Re-)Association Response frame, the AP MLD maybe reject some requested links. </a:t>
            </a:r>
          </a:p>
          <a:p>
            <a:pPr lvl="1"/>
            <a:r>
              <a:rPr lang="en-US" altLang="zh-CN" sz="1400" dirty="0" smtClean="0"/>
              <a:t>For example, the AP MLD can reject the establishment of one link which belongs to a non-STR link pair. </a:t>
            </a:r>
          </a:p>
          <a:p>
            <a:r>
              <a:rPr lang="en-US" altLang="zh-CN" sz="1800" dirty="0" smtClean="0"/>
              <a:t>Then the AP MLD needs to respectively indicate whether the requested link is set up successfully through the </a:t>
            </a:r>
            <a:r>
              <a:rPr lang="en-US" altLang="zh-CN" sz="1800" dirty="0" smtClean="0">
                <a:solidFill>
                  <a:srgbClr val="0000FF"/>
                </a:solidFill>
              </a:rPr>
              <a:t>Status Code</a:t>
            </a:r>
            <a:r>
              <a:rPr lang="en-US" altLang="zh-CN" sz="1800" dirty="0" smtClean="0"/>
              <a:t> subfield</a:t>
            </a:r>
          </a:p>
          <a:p>
            <a:pPr lvl="1"/>
            <a:r>
              <a:rPr lang="en-US" altLang="zh-CN" sz="1600" dirty="0" smtClean="0"/>
              <a:t>If the transmitting link is rejected, then the association is considered failed</a:t>
            </a:r>
          </a:p>
          <a:p>
            <a:pPr lvl="1"/>
            <a:r>
              <a:rPr lang="en-US" altLang="zh-CN" sz="1600" dirty="0" smtClean="0"/>
              <a:t>If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transmitting </a:t>
            </a:r>
            <a:r>
              <a:rPr lang="en-US" altLang="zh-CN" sz="1600" dirty="0"/>
              <a:t>link is </a:t>
            </a:r>
            <a:r>
              <a:rPr lang="en-US" altLang="zh-CN" sz="1600" dirty="0" smtClean="0"/>
              <a:t>accepted and all of non-transmitting links are rejected, then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STA-level association </a:t>
            </a:r>
            <a:r>
              <a:rPr lang="en-US" altLang="zh-CN" sz="1600" dirty="0"/>
              <a:t>is considered </a:t>
            </a:r>
            <a:r>
              <a:rPr lang="en-US" altLang="zh-CN" sz="1600" dirty="0" smtClean="0"/>
              <a:t>successful</a:t>
            </a:r>
          </a:p>
          <a:p>
            <a:pPr lvl="1"/>
            <a:r>
              <a:rPr lang="en-US" altLang="zh-CN" sz="1600" dirty="0"/>
              <a:t>If the </a:t>
            </a:r>
            <a:r>
              <a:rPr lang="en-US" altLang="zh-CN" sz="1600" dirty="0" smtClean="0"/>
              <a:t>transmitting </a:t>
            </a:r>
            <a:r>
              <a:rPr lang="en-US" altLang="zh-CN" sz="1600" dirty="0"/>
              <a:t>link is accepted and </a:t>
            </a:r>
            <a:r>
              <a:rPr lang="en-US" altLang="zh-CN" sz="1600" dirty="0" smtClean="0"/>
              <a:t>at least one of non-transmitting links is accepted, </a:t>
            </a:r>
            <a:r>
              <a:rPr lang="en-US" altLang="zh-CN" sz="1600" dirty="0"/>
              <a:t>then the </a:t>
            </a:r>
            <a:r>
              <a:rPr lang="en-US" altLang="zh-CN" sz="1600" dirty="0" smtClean="0"/>
              <a:t>MLD-level </a:t>
            </a:r>
            <a:r>
              <a:rPr lang="en-US" altLang="zh-CN" sz="1600" dirty="0"/>
              <a:t>association is considered successful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951" y="4878873"/>
            <a:ext cx="5844133" cy="159772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 bwMode="auto">
          <a:xfrm>
            <a:off x="6588224" y="4878873"/>
            <a:ext cx="720080" cy="422335"/>
          </a:xfrm>
          <a:prstGeom prst="rect">
            <a:avLst/>
          </a:prstGeom>
          <a:noFill/>
          <a:ln w="12700" cap="flat" cmpd="sng" algn="ctr">
            <a:solidFill>
              <a:srgbClr val="0000FF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7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Recommendation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r>
              <a:rPr lang="en-US" altLang="zh-CN" sz="2000" dirty="0" smtClean="0"/>
              <a:t>AP MLD can send </a:t>
            </a:r>
            <a:r>
              <a:rPr lang="en-US" altLang="zh-CN" sz="2000" dirty="0"/>
              <a:t>a </a:t>
            </a:r>
            <a:r>
              <a:rPr lang="en-US" altLang="zh-CN" sz="2000" dirty="0" smtClean="0"/>
              <a:t>Link Recommendation notification </a:t>
            </a:r>
            <a:r>
              <a:rPr lang="en-US" altLang="zh-CN" sz="2000" dirty="0"/>
              <a:t>to the </a:t>
            </a:r>
            <a:r>
              <a:rPr lang="en-US" altLang="zh-CN" sz="2000" dirty="0" smtClean="0"/>
              <a:t>non-AP </a:t>
            </a:r>
            <a:r>
              <a:rPr lang="en-US" altLang="zh-CN" sz="2000" dirty="0"/>
              <a:t>MLD through one link, which </a:t>
            </a:r>
            <a:r>
              <a:rPr lang="en-US" altLang="zh-CN" sz="2000" dirty="0" smtClean="0"/>
              <a:t>includes </a:t>
            </a:r>
            <a:r>
              <a:rPr lang="en-US" altLang="zh-CN" sz="2000" dirty="0"/>
              <a:t>the following info</a:t>
            </a:r>
          </a:p>
          <a:p>
            <a:pPr lvl="1"/>
            <a:r>
              <a:rPr lang="en-US" altLang="zh-CN" dirty="0" smtClean="0"/>
              <a:t>Recommended link ID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Change Sequence </a:t>
            </a:r>
            <a:r>
              <a:rPr lang="en-US" altLang="zh-CN" dirty="0" smtClean="0"/>
              <a:t>of the recommended link ID</a:t>
            </a:r>
          </a:p>
          <a:p>
            <a:pPr lvl="1"/>
            <a:r>
              <a:rPr lang="en-US" altLang="zh-CN" dirty="0" smtClean="0"/>
              <a:t>(optional) Reason code</a:t>
            </a:r>
          </a:p>
          <a:p>
            <a:pPr lvl="2"/>
            <a:r>
              <a:rPr lang="en-US" altLang="zh-CN" dirty="0" smtClean="0"/>
              <a:t>e.g. overload, low RSSI, traffic steering and so on</a:t>
            </a:r>
          </a:p>
          <a:p>
            <a:r>
              <a:rPr lang="en-US" altLang="zh-CN" sz="2000" dirty="0" smtClean="0"/>
              <a:t>When the Change Sequence value is different from the locally stored Change Sequence value of the recommended link, the non-AP MLD may send a Probe Request frame with the locally </a:t>
            </a:r>
            <a:r>
              <a:rPr lang="en-US" altLang="zh-CN" sz="2000" dirty="0"/>
              <a:t>stored </a:t>
            </a:r>
            <a:r>
              <a:rPr lang="en-US" altLang="zh-CN" sz="2000" dirty="0" smtClean="0"/>
              <a:t>Change Sequence in the recommended link</a:t>
            </a:r>
          </a:p>
          <a:p>
            <a:r>
              <a:rPr lang="en-US" altLang="zh-CN" sz="2000" dirty="0" smtClean="0"/>
              <a:t>Then AP MLD may reply a Probe Response frame with </a:t>
            </a:r>
            <a:r>
              <a:rPr lang="en-US" altLang="zh-CN" sz="2000" dirty="0"/>
              <a:t>the corresponding elements whose contents are changed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3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600"/>
            <a:ext cx="8136259" cy="4484712"/>
          </a:xfrm>
        </p:spPr>
        <p:txBody>
          <a:bodyPr/>
          <a:lstStyle/>
          <a:p>
            <a:r>
              <a:rPr lang="en-US" altLang="zh-CN" sz="2000" dirty="0"/>
              <a:t>We discussed how to signal the Multi-link setup and enable fast link transition. We prefer the links to be setup to be </a:t>
            </a:r>
            <a:r>
              <a:rPr lang="en-US" altLang="zh-CN" sz="2000" dirty="0" smtClean="0"/>
              <a:t>explicitly </a:t>
            </a:r>
            <a:r>
              <a:rPr lang="en-US" altLang="zh-CN" sz="2000" dirty="0"/>
              <a:t>indicated by inclusion </a:t>
            </a:r>
            <a:r>
              <a:rPr lang="en-US" altLang="zh-CN" sz="2000" dirty="0" smtClean="0"/>
              <a:t>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smtClean="0"/>
              <a:t>We also proposed that the non-AP includes information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to help the indication of which links sharing a common STA</a:t>
            </a:r>
            <a:endParaRPr lang="en-US" altLang="zh-CN" sz="2000" dirty="0"/>
          </a:p>
          <a:p>
            <a:r>
              <a:rPr lang="en-US" altLang="zh-CN" sz="2000" dirty="0"/>
              <a:t>We also proposed that </a:t>
            </a:r>
            <a:r>
              <a:rPr lang="en-US" altLang="zh-CN" sz="2000" dirty="0" smtClean="0"/>
              <a:t>the non-AP/AP MLD indicates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sz="2000" dirty="0" smtClean="0"/>
              <a:t>for the non-transmitting link 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 smtClean="0"/>
          </a:p>
          <a:p>
            <a:r>
              <a:rPr lang="en-US" altLang="zh-CN" sz="2000" dirty="0" smtClean="0"/>
              <a:t>We also proposed that the AP MLD decides </a:t>
            </a:r>
            <a:r>
              <a:rPr lang="en-US" altLang="zh-CN" sz="2000" dirty="0"/>
              <a:t>whether or not to accept the setup </a:t>
            </a:r>
            <a:r>
              <a:rPr lang="en-US" altLang="zh-CN" sz="2000" dirty="0" smtClean="0"/>
              <a:t>of each non-transmitting link through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106019</TotalTime>
  <Words>965</Words>
  <Application>Microsoft Office PowerPoint</Application>
  <PresentationFormat>全屏显示(4:3)</PresentationFormat>
  <Paragraphs>110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Discussion on Multi-link Setup</vt:lpstr>
      <vt:lpstr>Introduction</vt:lpstr>
      <vt:lpstr>Recap Multi-link element (MLE)</vt:lpstr>
      <vt:lpstr>Scenario Considered</vt:lpstr>
      <vt:lpstr>Radio ID</vt:lpstr>
      <vt:lpstr>Power Management and Capability Information</vt:lpstr>
      <vt:lpstr>Status Code</vt:lpstr>
      <vt:lpstr>Link Recommendation</vt:lpstr>
      <vt:lpstr>Conclusion</vt:lpstr>
      <vt:lpstr>SP 1</vt:lpstr>
      <vt:lpstr>SP 2</vt:lpstr>
      <vt:lpstr>SP 3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2716</cp:revision>
  <cp:lastPrinted>1998-02-10T13:28:06Z</cp:lastPrinted>
  <dcterms:created xsi:type="dcterms:W3CDTF">2004-12-02T14:01:45Z</dcterms:created>
  <dcterms:modified xsi:type="dcterms:W3CDTF">2020-12-11T08:53:38Z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(3)aPO+9+mNLiFWCGbyeAS81chf0/W0rYQlrG2mX97iz2JSmEhJP/2zit1TpKfZeNYo8pT66G8z
Izg/igRHUoS/qY6pcbn53GxxosV62Bt5VteT6apVi/KiiHMVOmRk+Qj+CuiUNS0k0n7+csal
bDyxka4NFXx6UFFQMTTLIYuRZcrTaaPswGQkHPRMTboI1iBXXvP9h2evFp6WnAZA565Nrn3f
QeM5VlbtNCjZju4Owk</vt:lpwstr>
  </property>
  <property fmtid="{D5CDD505-2E9C-101B-9397-08002B2CF9AE}" pid="10" name="_2015_ms_pID_7253431">
    <vt:lpwstr>pmYFPjT90ENH25lRhPfULzbzc4eVn5z7EtcGoz3s1Fs3aEs8qMUwy5
NSvBxh6MN07hCgC23RENHEZX/vXuw2h3D9M8hwdejyXWBfov5qmbpRinnTQ98e947Ui0Spub
7LGSfHryURLU+176SM3TVbU8242MptvKeg5x4eps5vS7oCtZdp9Qr5ie8bAQWJ7dv+zrUkFU
YX87R1yD5UZGLpY0oTf8iOlTFG/8uDVPULex</vt:lpwstr>
  </property>
  <property fmtid="{D5CDD505-2E9C-101B-9397-08002B2CF9AE}" pid="11" name="_2015_ms_pID_7253432">
    <vt:lpwstr>Ig==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1607656047</vt:lpwstr>
  </property>
</Properties>
</file>