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31" r:id="rId2"/>
    <p:sldId id="1054" r:id="rId3"/>
    <p:sldId id="1050" r:id="rId4"/>
    <p:sldId id="1046" r:id="rId5"/>
    <p:sldId id="1049" r:id="rId6"/>
    <p:sldId id="1055" r:id="rId7"/>
    <p:sldId id="1062" r:id="rId8"/>
    <p:sldId id="1051" r:id="rId9"/>
    <p:sldId id="1056" r:id="rId10"/>
    <p:sldId id="1058" r:id="rId11"/>
    <p:sldId id="1057" r:id="rId12"/>
    <p:sldId id="1061" r:id="rId13"/>
    <p:sldId id="1063" r:id="rId14"/>
    <p:sldId id="1060" r:id="rId15"/>
    <p:sldId id="1064" r:id="rId16"/>
    <p:sldId id="1065" r:id="rId17"/>
    <p:sldId id="1066" r:id="rId18"/>
    <p:sldId id="1059" r:id="rId19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92" autoAdjust="0"/>
    <p:restoredTop sz="93817" autoAdjust="0"/>
  </p:normalViewPr>
  <p:slideViewPr>
    <p:cSldViewPr>
      <p:cViewPr varScale="1">
        <p:scale>
          <a:sx n="116" d="100"/>
          <a:sy n="116" d="100"/>
        </p:scale>
        <p:origin x="1974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676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Sep.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0465" y="6475413"/>
            <a:ext cx="16334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802.11-20/1534r0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Discussion on Multi-link Setup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2020-09-02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155666"/>
              </p:ext>
            </p:extLst>
          </p:nvPr>
        </p:nvGraphicFramePr>
        <p:xfrm>
          <a:off x="1152525" y="2998720"/>
          <a:ext cx="7391400" cy="2419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Guogang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Huang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Ming </a:t>
                      </a: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</a:t>
                      </a: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Yuchen Guo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Yunbo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Yiqing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Mengyao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</a:t>
            </a:r>
            <a:r>
              <a:rPr lang="en-GB" dirty="0"/>
              <a:t>Huang </a:t>
            </a:r>
            <a:r>
              <a:rPr lang="en-GB" dirty="0" smtClean="0"/>
              <a:t>(Huawei)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Fast Link </a:t>
            </a:r>
            <a:r>
              <a:rPr lang="en-US" altLang="zh-CN" dirty="0"/>
              <a:t>Transition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989138"/>
            <a:ext cx="7920235" cy="4114800"/>
          </a:xfrm>
        </p:spPr>
        <p:txBody>
          <a:bodyPr/>
          <a:lstStyle/>
          <a:p>
            <a:r>
              <a:rPr lang="en-US" altLang="zh-CN" dirty="0" smtClean="0"/>
              <a:t>Case 2</a:t>
            </a:r>
            <a:r>
              <a:rPr lang="en-US" altLang="zh-CN" dirty="0"/>
              <a:t>. Fast link transition initiated by </a:t>
            </a:r>
            <a:r>
              <a:rPr lang="en-US" altLang="zh-CN" dirty="0" smtClean="0"/>
              <a:t>AP MLD </a:t>
            </a:r>
          </a:p>
          <a:p>
            <a:pPr lvl="1"/>
            <a:r>
              <a:rPr lang="en-US" altLang="zh-CN" dirty="0" smtClean="0"/>
              <a:t>AP MLD also can </a:t>
            </a:r>
            <a:r>
              <a:rPr lang="en-US" altLang="zh-CN" sz="1600" dirty="0" smtClean="0"/>
              <a:t>send </a:t>
            </a:r>
            <a:r>
              <a:rPr lang="en-US" altLang="zh-CN" sz="1600" dirty="0"/>
              <a:t>a link transition </a:t>
            </a:r>
            <a:r>
              <a:rPr lang="en-US" altLang="zh-CN" sz="1600" dirty="0" smtClean="0"/>
              <a:t>notification </a:t>
            </a:r>
            <a:r>
              <a:rPr lang="en-US" altLang="zh-CN" sz="1600" dirty="0"/>
              <a:t>to the </a:t>
            </a:r>
            <a:r>
              <a:rPr lang="en-US" altLang="zh-CN" sz="1600" dirty="0" smtClean="0"/>
              <a:t>non-AP </a:t>
            </a:r>
            <a:r>
              <a:rPr lang="en-US" altLang="zh-CN" sz="1600" dirty="0"/>
              <a:t>MLD through one link, which </a:t>
            </a:r>
            <a:r>
              <a:rPr lang="en-US" altLang="zh-CN" sz="1600" dirty="0" smtClean="0"/>
              <a:t>includes </a:t>
            </a:r>
            <a:r>
              <a:rPr lang="en-US" altLang="zh-CN" sz="1600" dirty="0"/>
              <a:t>the following info</a:t>
            </a:r>
          </a:p>
          <a:p>
            <a:pPr lvl="2"/>
            <a:r>
              <a:rPr lang="en-US" altLang="zh-CN" sz="1600" dirty="0" smtClean="0"/>
              <a:t>Reason code</a:t>
            </a:r>
          </a:p>
          <a:p>
            <a:pPr lvl="3"/>
            <a:r>
              <a:rPr lang="en-US" altLang="zh-CN" sz="1400" dirty="0" smtClean="0"/>
              <a:t>e.g. overload, low RSSI, traffic steering and so on</a:t>
            </a:r>
          </a:p>
          <a:p>
            <a:pPr lvl="2"/>
            <a:r>
              <a:rPr lang="en-US" altLang="zh-CN" sz="1600" dirty="0" smtClean="0"/>
              <a:t>Target link </a:t>
            </a:r>
            <a:r>
              <a:rPr lang="en-US" altLang="zh-CN" sz="1600" dirty="0"/>
              <a:t>ID</a:t>
            </a:r>
          </a:p>
          <a:p>
            <a:pPr lvl="2"/>
            <a:r>
              <a:rPr lang="en-US" altLang="zh-CN" sz="1600" dirty="0"/>
              <a:t>Change Sequence of the target link </a:t>
            </a:r>
            <a:r>
              <a:rPr lang="en-US" altLang="zh-CN" sz="1600" dirty="0" smtClean="0"/>
              <a:t>ID</a:t>
            </a:r>
            <a:endParaRPr lang="en-US" altLang="zh-CN" sz="1600" dirty="0"/>
          </a:p>
          <a:p>
            <a:pPr lvl="1"/>
            <a:r>
              <a:rPr lang="en-US" altLang="zh-CN" dirty="0" smtClean="0"/>
              <a:t>When the Change Sequence value is different from the locally stored Change Sequence of the target link, the non-AP MLD may send a Probe Request frame with the locally </a:t>
            </a:r>
            <a:r>
              <a:rPr lang="en-US" altLang="zh-CN" dirty="0"/>
              <a:t>stored </a:t>
            </a:r>
            <a:r>
              <a:rPr lang="en-US" altLang="zh-CN" dirty="0" smtClean="0"/>
              <a:t>Change Sequence in the target link</a:t>
            </a:r>
          </a:p>
          <a:p>
            <a:pPr lvl="1"/>
            <a:r>
              <a:rPr lang="en-US" altLang="zh-CN" dirty="0" smtClean="0"/>
              <a:t>Then AP MLD may reply a Probe Response frame with </a:t>
            </a:r>
            <a:r>
              <a:rPr lang="en-US" altLang="zh-CN" dirty="0"/>
              <a:t>the corresponding elements whose contents are changed</a:t>
            </a:r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736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752600"/>
            <a:ext cx="8136259" cy="4484712"/>
          </a:xfrm>
        </p:spPr>
        <p:txBody>
          <a:bodyPr/>
          <a:lstStyle/>
          <a:p>
            <a:r>
              <a:rPr lang="en-US" altLang="zh-CN" sz="2000" dirty="0"/>
              <a:t>We discussed how to signal the Multi-link setup and enable fast link transition. We prefer the links to be setup to be </a:t>
            </a:r>
            <a:r>
              <a:rPr lang="en-US" altLang="zh-CN" sz="2000" dirty="0" smtClean="0"/>
              <a:t>explicitly </a:t>
            </a:r>
            <a:r>
              <a:rPr lang="en-US" altLang="zh-CN" sz="2000" dirty="0"/>
              <a:t>indicated by inclusion </a:t>
            </a:r>
            <a:r>
              <a:rPr lang="en-US" altLang="zh-CN" sz="2000" dirty="0" smtClean="0"/>
              <a:t>the corresponding Per-STA Profile </a:t>
            </a:r>
            <a:r>
              <a:rPr lang="en-US" altLang="zh-CN" sz="2000" dirty="0" err="1" smtClean="0"/>
              <a:t>subelement</a:t>
            </a:r>
            <a:r>
              <a:rPr lang="en-US" altLang="zh-CN" sz="2000" dirty="0" smtClean="0"/>
              <a:t>.</a:t>
            </a:r>
          </a:p>
          <a:p>
            <a:r>
              <a:rPr lang="en-US" altLang="zh-CN" sz="2000" dirty="0" smtClean="0"/>
              <a:t>We also proposed that the non-AP includes information of </a:t>
            </a:r>
            <a:r>
              <a:rPr lang="en-US" altLang="zh-CN" sz="2000" dirty="0" smtClean="0">
                <a:solidFill>
                  <a:srgbClr val="0000FF"/>
                </a:solidFill>
              </a:rPr>
              <a:t>Radio ID </a:t>
            </a:r>
            <a:r>
              <a:rPr lang="en-US" altLang="zh-CN" sz="2000" dirty="0" smtClean="0"/>
              <a:t>in the Per-STA Profile </a:t>
            </a:r>
            <a:r>
              <a:rPr lang="en-US" altLang="zh-CN" sz="2000" dirty="0" err="1" smtClean="0"/>
              <a:t>subelement</a:t>
            </a:r>
            <a:r>
              <a:rPr lang="en-US" altLang="zh-CN" sz="2000" dirty="0" smtClean="0"/>
              <a:t> to help the indication of which links sharing a common STA</a:t>
            </a:r>
            <a:endParaRPr lang="en-US" altLang="zh-CN" sz="2000" dirty="0"/>
          </a:p>
          <a:p>
            <a:r>
              <a:rPr lang="en-US" altLang="zh-CN" sz="2000" dirty="0"/>
              <a:t>We also proposed that </a:t>
            </a:r>
            <a:r>
              <a:rPr lang="en-US" altLang="zh-CN" sz="2000" dirty="0" smtClean="0"/>
              <a:t>the non-AP/AP MLD explicitly indicates the </a:t>
            </a:r>
            <a:r>
              <a:rPr lang="en-US" altLang="zh-CN" sz="2000" dirty="0" smtClean="0">
                <a:solidFill>
                  <a:srgbClr val="0000FF"/>
                </a:solidFill>
              </a:rPr>
              <a:t>Link State </a:t>
            </a:r>
            <a:r>
              <a:rPr lang="en-US" altLang="zh-CN" sz="2000" dirty="0" smtClean="0"/>
              <a:t>in </a:t>
            </a:r>
            <a:r>
              <a:rPr lang="en-US" altLang="zh-CN" sz="2000" dirty="0"/>
              <a:t>the </a:t>
            </a:r>
            <a:r>
              <a:rPr lang="en-US" altLang="zh-CN" sz="2000" dirty="0" smtClean="0"/>
              <a:t>Per-STA Profile </a:t>
            </a:r>
            <a:r>
              <a:rPr lang="en-US" altLang="zh-CN" sz="2000" dirty="0" err="1" smtClean="0"/>
              <a:t>subelement</a:t>
            </a:r>
            <a:endParaRPr lang="en-US" altLang="zh-CN" sz="2000" dirty="0" smtClean="0"/>
          </a:p>
          <a:p>
            <a:r>
              <a:rPr lang="en-US" altLang="zh-CN" sz="2000" dirty="0" smtClean="0"/>
              <a:t>We also proposed that the AP MLD decides </a:t>
            </a:r>
            <a:r>
              <a:rPr lang="en-US" altLang="zh-CN" sz="2000" dirty="0"/>
              <a:t>whether or not to accept the setup </a:t>
            </a:r>
            <a:r>
              <a:rPr lang="en-US" altLang="zh-CN" sz="2000" dirty="0" smtClean="0"/>
              <a:t>of </a:t>
            </a:r>
            <a:r>
              <a:rPr lang="en-US" altLang="zh-CN" sz="2000" dirty="0"/>
              <a:t>non-transmitted </a:t>
            </a:r>
            <a:r>
              <a:rPr lang="en-US" altLang="zh-CN" sz="2000" dirty="0" smtClean="0"/>
              <a:t>links through </a:t>
            </a:r>
            <a:r>
              <a:rPr lang="en-US" altLang="zh-CN" sz="2000" dirty="0" smtClean="0">
                <a:solidFill>
                  <a:srgbClr val="0000FF"/>
                </a:solidFill>
              </a:rPr>
              <a:t>Status Code </a:t>
            </a:r>
            <a:r>
              <a:rPr lang="en-US" altLang="zh-CN" sz="2000" dirty="0" smtClean="0"/>
              <a:t>in the Per-STA Profile </a:t>
            </a:r>
            <a:r>
              <a:rPr lang="en-US" altLang="zh-CN" sz="2000" dirty="0" err="1" smtClean="0"/>
              <a:t>subelement</a:t>
            </a:r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533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that an AP MLD separately signals whether to accept each request link through a </a:t>
            </a:r>
            <a:r>
              <a:rPr lang="en-US" altLang="zh-CN" dirty="0" smtClean="0">
                <a:solidFill>
                  <a:srgbClr val="0000FF"/>
                </a:solidFill>
              </a:rPr>
              <a:t>Status Code field</a:t>
            </a:r>
            <a:r>
              <a:rPr lang="en-US" altLang="zh-CN" dirty="0" smtClean="0"/>
              <a:t> in the corresponding Per-STA profile? 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63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</a:t>
            </a:r>
            <a:r>
              <a:rPr lang="en-US" altLang="zh-CN" dirty="0" smtClean="0"/>
              <a:t>that an AP/non-AP MLD  explicitly indicates the </a:t>
            </a:r>
            <a:r>
              <a:rPr lang="en-US" altLang="zh-CN" dirty="0" smtClean="0">
                <a:solidFill>
                  <a:srgbClr val="0000FF"/>
                </a:solidFill>
              </a:rPr>
              <a:t>link state </a:t>
            </a:r>
            <a:r>
              <a:rPr lang="en-US" altLang="zh-CN" dirty="0" smtClean="0"/>
              <a:t>of each setup link after the multi-link setup?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311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that </a:t>
            </a:r>
            <a:r>
              <a:rPr lang="en-US" altLang="ko-KR" dirty="0"/>
              <a:t>a non-AP </a:t>
            </a:r>
            <a:r>
              <a:rPr lang="en-US" altLang="ko-KR" dirty="0" smtClean="0"/>
              <a:t>MLD with more than one affiliated STA </a:t>
            </a:r>
            <a:r>
              <a:rPr lang="en-US" altLang="ko-KR" dirty="0"/>
              <a:t>includes </a:t>
            </a:r>
            <a:r>
              <a:rPr lang="en-US" altLang="ko-KR" dirty="0" smtClean="0"/>
              <a:t>a </a:t>
            </a:r>
            <a:r>
              <a:rPr lang="en-US" altLang="ko-KR" dirty="0" smtClean="0">
                <a:solidFill>
                  <a:srgbClr val="0000FF"/>
                </a:solidFill>
              </a:rPr>
              <a:t>Radio ID field </a:t>
            </a:r>
            <a:r>
              <a:rPr lang="en-US" altLang="ko-KR" dirty="0"/>
              <a:t>in </a:t>
            </a:r>
            <a:r>
              <a:rPr lang="en-US" altLang="ko-KR" dirty="0" smtClean="0"/>
              <a:t>Per-STA </a:t>
            </a:r>
            <a:r>
              <a:rPr lang="en-US" altLang="ko-KR" dirty="0"/>
              <a:t>P</a:t>
            </a:r>
            <a:r>
              <a:rPr lang="en-US" altLang="ko-KR" dirty="0" smtClean="0"/>
              <a:t>rofile </a:t>
            </a:r>
            <a:r>
              <a:rPr lang="en-US" altLang="ko-KR" dirty="0" err="1"/>
              <a:t>subelement</a:t>
            </a:r>
            <a:r>
              <a:rPr lang="en-US" altLang="ko-KR" dirty="0"/>
              <a:t> of a multi-link element included in Association Request </a:t>
            </a:r>
            <a:r>
              <a:rPr lang="en-US" altLang="ko-KR" smtClean="0"/>
              <a:t>frame?</a:t>
            </a:r>
            <a:endParaRPr lang="en-US" altLang="ko-KR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247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4581128"/>
            <a:ext cx="7772400" cy="1522810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Backup slides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565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Link Enable/Disable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link can be disable due to the following reasons</a:t>
            </a:r>
          </a:p>
          <a:p>
            <a:pPr lvl="1"/>
            <a:r>
              <a:rPr lang="en-US" altLang="zh-CN" dirty="0" smtClean="0"/>
              <a:t>Power save </a:t>
            </a:r>
            <a:r>
              <a:rPr lang="en-GB" altLang="zh-CN" dirty="0"/>
              <a:t>in a special low power </a:t>
            </a:r>
            <a:r>
              <a:rPr lang="en-GB" altLang="zh-CN" dirty="0" smtClean="0"/>
              <a:t>mode, which is different from the doze state [2]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Link unreachability/ poor connection [3]</a:t>
            </a:r>
          </a:p>
          <a:p>
            <a:pPr lvl="1"/>
            <a:r>
              <a:rPr lang="en-US" altLang="zh-CN" dirty="0"/>
              <a:t>Radio may be turned into a “monitor-only” role for measurement purposes or turned back into client-serving mode </a:t>
            </a:r>
            <a:r>
              <a:rPr lang="en-US" altLang="zh-CN" dirty="0" smtClean="0"/>
              <a:t>[3]</a:t>
            </a:r>
          </a:p>
          <a:p>
            <a:pPr lvl="1"/>
            <a:r>
              <a:rPr lang="en-US" altLang="zh-CN" dirty="0" smtClean="0"/>
              <a:t>A STA affiliated non-AP MLD connecting to a new AP affiliated AP MLD [4]</a:t>
            </a:r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388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Link Enable/Disable </a:t>
            </a:r>
            <a:r>
              <a:rPr lang="en-US" altLang="zh-CN" dirty="0" smtClean="0"/>
              <a:t>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989138"/>
            <a:ext cx="7992243" cy="4114800"/>
          </a:xfrm>
        </p:spPr>
        <p:txBody>
          <a:bodyPr/>
          <a:lstStyle/>
          <a:p>
            <a:r>
              <a:rPr lang="en-US" altLang="zh-CN" dirty="0"/>
              <a:t>What’s the difference between doze and </a:t>
            </a:r>
            <a:r>
              <a:rPr lang="en-US" altLang="zh-CN" dirty="0" smtClean="0"/>
              <a:t>disable state?</a:t>
            </a:r>
          </a:p>
          <a:p>
            <a:pPr lvl="1"/>
            <a:r>
              <a:rPr lang="en-US" altLang="zh-CN" dirty="0" smtClean="0"/>
              <a:t>Since </a:t>
            </a:r>
            <a:r>
              <a:rPr lang="en-GB" altLang="zh-CN" dirty="0"/>
              <a:t>both AP MLD and non-</a:t>
            </a:r>
            <a:r>
              <a:rPr lang="en-US" altLang="zh-CN" dirty="0"/>
              <a:t>AP MLD can initiate the TID-to-link mapping </a:t>
            </a:r>
            <a:r>
              <a:rPr lang="en-US" altLang="zh-CN" dirty="0" smtClean="0"/>
              <a:t>negotiation, the AP MLD </a:t>
            </a:r>
            <a:r>
              <a:rPr lang="en-US" altLang="zh-CN" dirty="0"/>
              <a:t>can actively request the non-AP MLD to enable a disabled </a:t>
            </a:r>
            <a:r>
              <a:rPr lang="en-US" altLang="zh-CN" dirty="0" smtClean="0"/>
              <a:t>link. </a:t>
            </a:r>
          </a:p>
          <a:p>
            <a:pPr lvl="2"/>
            <a:r>
              <a:rPr lang="en-US" altLang="zh-CN" dirty="0" smtClean="0"/>
              <a:t>But </a:t>
            </a:r>
            <a:r>
              <a:rPr lang="en-US" altLang="zh-CN" dirty="0"/>
              <a:t>according to the current Spec., the AP cannot actively request the non-AP MLD to </a:t>
            </a:r>
            <a:r>
              <a:rPr lang="en-US" altLang="zh-CN" dirty="0" smtClean="0"/>
              <a:t>wake up </a:t>
            </a:r>
            <a:r>
              <a:rPr lang="en-US" altLang="zh-CN" dirty="0"/>
              <a:t>a STA in the doze state. It is totally up to the STA in the doze state whether it wakes to retrieve data from the AP </a:t>
            </a:r>
            <a:r>
              <a:rPr lang="en-US" altLang="zh-CN" dirty="0" smtClean="0"/>
              <a:t>side</a:t>
            </a:r>
          </a:p>
          <a:p>
            <a:pPr lvl="1"/>
            <a:r>
              <a:rPr lang="en-US" altLang="zh-CN" dirty="0"/>
              <a:t>When a link is disabled due to link failure, the AP cannot map any TID to this </a:t>
            </a:r>
            <a:r>
              <a:rPr lang="en-US" altLang="zh-CN" dirty="0" smtClean="0"/>
              <a:t>link, especially </a:t>
            </a:r>
            <a:r>
              <a:rPr lang="en-US" altLang="zh-CN" dirty="0"/>
              <a:t>when  a TID is only mapped to this </a:t>
            </a:r>
            <a:r>
              <a:rPr lang="en-US" altLang="zh-CN" dirty="0" smtClean="0"/>
              <a:t>link. </a:t>
            </a:r>
          </a:p>
          <a:p>
            <a:pPr lvl="2"/>
            <a:r>
              <a:rPr lang="en-US" altLang="zh-CN" dirty="0" smtClean="0"/>
              <a:t>But when </a:t>
            </a:r>
            <a:r>
              <a:rPr lang="en-US" altLang="zh-CN" dirty="0"/>
              <a:t>a link is in doze state, the AP is still allowed to map some TIDs to this link</a:t>
            </a:r>
          </a:p>
          <a:p>
            <a:pPr lvl="1"/>
            <a:endParaRPr lang="en-US" altLang="zh-CN" dirty="0">
              <a:solidFill>
                <a:srgbClr val="0000FF"/>
              </a:solidFill>
            </a:endParaRPr>
          </a:p>
          <a:p>
            <a:pPr lvl="1"/>
            <a:endParaRPr lang="zh-CN" altLang="en-US" dirty="0"/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660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/>
              <a:t>[1] </a:t>
            </a:r>
            <a:r>
              <a:rPr lang="en-US" altLang="zh-CN" sz="1600" dirty="0" smtClean="0"/>
              <a:t>11-20-1274-02-00be-mac-pdt-mlo-ml-ie-structure.docx</a:t>
            </a:r>
          </a:p>
          <a:p>
            <a:r>
              <a:rPr lang="en-US" altLang="zh-CN" sz="1600" dirty="0" smtClean="0"/>
              <a:t>[2] </a:t>
            </a:r>
            <a:r>
              <a:rPr lang="en-US" altLang="zh-CN" sz="1600" dirty="0"/>
              <a:t>11-20-0924-03-00be-all-tids-mapped-to-all-links.pptx</a:t>
            </a:r>
            <a:endParaRPr lang="zh-CN" altLang="en-US" sz="1600" dirty="0"/>
          </a:p>
          <a:p>
            <a:r>
              <a:rPr lang="en-US" altLang="zh-CN" sz="1600" dirty="0" smtClean="0"/>
              <a:t>[3] 11-20-0810-01-00be-dynamic-link-set.pptx</a:t>
            </a:r>
          </a:p>
          <a:p>
            <a:r>
              <a:rPr lang="en-US" altLang="zh-CN" sz="1600" dirty="0" smtClean="0"/>
              <a:t>[4] </a:t>
            </a:r>
            <a:r>
              <a:rPr lang="en-US" altLang="zh-CN" sz="1600" dirty="0" smtClean="0"/>
              <a:t>11-20-1049-02-00be-mld-link-transition-management.pptx</a:t>
            </a:r>
          </a:p>
          <a:p>
            <a:r>
              <a:rPr lang="en-US" altLang="zh-CN" sz="1600" dirty="0" smtClean="0"/>
              <a:t>[5] 11-20-1187-00-00be-multi-link-setup-discussion.pptx</a:t>
            </a:r>
            <a:endParaRPr lang="en-US" altLang="zh-CN" sz="16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068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Many contributions have mentioned the fast link </a:t>
            </a:r>
            <a:r>
              <a:rPr lang="en-US" altLang="zh-CN" dirty="0" smtClean="0"/>
              <a:t>transition, which has the following benefits</a:t>
            </a:r>
          </a:p>
          <a:p>
            <a:pPr lvl="1"/>
            <a:r>
              <a:rPr lang="en-US" altLang="zh-CN" dirty="0" smtClean="0"/>
              <a:t>When a link is unreachable or congested, the non-AP MLD can quickly switch the corresponding STA to anther link. </a:t>
            </a:r>
          </a:p>
          <a:p>
            <a:pPr lvl="1"/>
            <a:r>
              <a:rPr lang="en-US" altLang="zh-CN" dirty="0" smtClean="0"/>
              <a:t>It can avoid the time-consuming multi-link re-setup and GTK derivation</a:t>
            </a:r>
            <a:endParaRPr lang="en-US" altLang="zh-CN" dirty="0"/>
          </a:p>
          <a:p>
            <a:pPr lvl="1"/>
            <a:endParaRPr lang="en-US" altLang="zh-CN" dirty="0"/>
          </a:p>
          <a:p>
            <a:r>
              <a:rPr lang="en-US" altLang="zh-CN" dirty="0"/>
              <a:t>In this contribution, we seek to clarify how to </a:t>
            </a:r>
            <a:r>
              <a:rPr lang="en-US" altLang="zh-CN" dirty="0" smtClean="0"/>
              <a:t>signal the multi-link setup and enable </a:t>
            </a:r>
            <a:r>
              <a:rPr lang="en-US" altLang="zh-CN" dirty="0"/>
              <a:t>the fast link transition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02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 Multi-link element (MLE)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628800"/>
            <a:ext cx="7772400" cy="4475138"/>
          </a:xfrm>
        </p:spPr>
        <p:txBody>
          <a:bodyPr/>
          <a:lstStyle/>
          <a:p>
            <a:r>
              <a:rPr lang="en-US" altLang="zh-CN" sz="2000" dirty="0" smtClean="0"/>
              <a:t>The format of MLE is shown as the following [1]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999" y="2124075"/>
            <a:ext cx="7687614" cy="411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20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Scenario considered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989138"/>
            <a:ext cx="7920235" cy="1151830"/>
          </a:xfrm>
        </p:spPr>
        <p:txBody>
          <a:bodyPr/>
          <a:lstStyle/>
          <a:p>
            <a:r>
              <a:rPr lang="en-US" altLang="zh-CN" sz="2000" dirty="0" smtClean="0"/>
              <a:t>Scenario 1. Single-radio non-AP MLD, shown as the left Figure</a:t>
            </a:r>
          </a:p>
          <a:p>
            <a:r>
              <a:rPr lang="en-US" altLang="zh-CN" sz="2000" dirty="0"/>
              <a:t>Scenario </a:t>
            </a:r>
            <a:r>
              <a:rPr lang="en-US" altLang="zh-CN" sz="2000" dirty="0" smtClean="0"/>
              <a:t>2. Multi-radio non-AP MLD with fewer radios than AP MLD, shown as the right Figure.  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982631" y="5851837"/>
            <a:ext cx="23943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Figure  Single-radio non-AP MLD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5364088" y="5809101"/>
            <a:ext cx="22788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Figure Multi--radio non-AP MLD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301" y="3432803"/>
            <a:ext cx="4077214" cy="238495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3635" y="3432803"/>
            <a:ext cx="3630290" cy="228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86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Related Signaling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99809"/>
            <a:ext cx="7992243" cy="1439862"/>
          </a:xfrm>
        </p:spPr>
        <p:txBody>
          <a:bodyPr/>
          <a:lstStyle/>
          <a:p>
            <a:r>
              <a:rPr lang="en-US" altLang="zh-CN" sz="2000" dirty="0" smtClean="0"/>
              <a:t>For each requested setup link, the corresponding </a:t>
            </a:r>
            <a:r>
              <a:rPr lang="en-US" altLang="zh-CN" sz="2000" dirty="0" smtClean="0"/>
              <a:t>Per-STA </a:t>
            </a:r>
            <a:r>
              <a:rPr lang="en-US" altLang="zh-CN" sz="2000" dirty="0" smtClean="0"/>
              <a:t>profile </a:t>
            </a:r>
            <a:r>
              <a:rPr lang="en-US" altLang="zh-CN" sz="2000" dirty="0" err="1" smtClean="0"/>
              <a:t>subelement</a:t>
            </a:r>
            <a:r>
              <a:rPr lang="en-US" altLang="zh-CN" sz="2000" dirty="0" smtClean="0"/>
              <a:t> shall be carried in the MLE in an (Re-)Association Request frame.</a:t>
            </a:r>
          </a:p>
          <a:p>
            <a:r>
              <a:rPr lang="en-US" altLang="zh-CN" sz="2000" dirty="0"/>
              <a:t>In the (Re-)Association Request frame, the information on STA-AP association relationship needs to be </a:t>
            </a:r>
            <a:r>
              <a:rPr lang="en-US" altLang="zh-CN" sz="2000" dirty="0" smtClean="0"/>
              <a:t>carried in the </a:t>
            </a:r>
            <a:r>
              <a:rPr lang="en-US" altLang="zh-CN" sz="2000" dirty="0" smtClean="0"/>
              <a:t>Per-STA </a:t>
            </a:r>
            <a:r>
              <a:rPr lang="en-US" altLang="zh-CN" sz="2000" dirty="0" smtClean="0"/>
              <a:t>profile</a:t>
            </a:r>
          </a:p>
          <a:p>
            <a:r>
              <a:rPr lang="en-US" altLang="zh-CN" sz="2000" dirty="0" smtClean="0"/>
              <a:t>So the proposed format of Per-STA Profile </a:t>
            </a:r>
            <a:r>
              <a:rPr lang="en-US" altLang="zh-CN" sz="2000" dirty="0" err="1" smtClean="0"/>
              <a:t>subelement</a:t>
            </a:r>
            <a:r>
              <a:rPr lang="en-US" altLang="zh-CN" sz="2000" dirty="0" smtClean="0"/>
              <a:t> carried in (Re-)Association Request frame is shown as follows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850" y="4221088"/>
            <a:ext cx="783907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89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Radio ID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02482" y="1778193"/>
            <a:ext cx="8189998" cy="4603135"/>
          </a:xfrm>
        </p:spPr>
        <p:txBody>
          <a:bodyPr/>
          <a:lstStyle/>
          <a:p>
            <a:r>
              <a:rPr lang="en-US" altLang="zh-CN" sz="2000" dirty="0" smtClean="0"/>
              <a:t>When a non-AP MLD has multiple affiliated physical STAs, a </a:t>
            </a:r>
            <a:r>
              <a:rPr lang="en-US" altLang="zh-CN" sz="2000" dirty="0" smtClean="0">
                <a:solidFill>
                  <a:srgbClr val="0000FF"/>
                </a:solidFill>
              </a:rPr>
              <a:t>Radio ID </a:t>
            </a:r>
            <a:r>
              <a:rPr lang="en-US" altLang="zh-CN" sz="2000" dirty="0" smtClean="0"/>
              <a:t>subfield is carried</a:t>
            </a:r>
          </a:p>
          <a:p>
            <a:pPr lvl="1"/>
            <a:r>
              <a:rPr lang="en-US" altLang="zh-CN" sz="1800" dirty="0"/>
              <a:t>The </a:t>
            </a:r>
            <a:r>
              <a:rPr lang="en-US" altLang="zh-CN" sz="1800" dirty="0" smtClean="0"/>
              <a:t>Radio ID </a:t>
            </a:r>
            <a:r>
              <a:rPr lang="en-US" altLang="zh-CN" sz="1800" dirty="0"/>
              <a:t>of STA transmitted (Re-)Association Request frame is 0 by </a:t>
            </a:r>
            <a:r>
              <a:rPr lang="en-US" altLang="zh-CN" sz="1800" dirty="0" smtClean="0"/>
              <a:t>default. </a:t>
            </a:r>
          </a:p>
          <a:p>
            <a:r>
              <a:rPr lang="en-US" altLang="zh-CN" sz="2000" dirty="0"/>
              <a:t>If multiple </a:t>
            </a:r>
            <a:r>
              <a:rPr lang="en-US" altLang="zh-CN" sz="2000" dirty="0" smtClean="0"/>
              <a:t>Per-STA </a:t>
            </a:r>
            <a:r>
              <a:rPr lang="en-US" altLang="zh-CN" sz="2000" dirty="0"/>
              <a:t>profiles have the </a:t>
            </a:r>
            <a:r>
              <a:rPr lang="en-US" altLang="zh-CN" sz="2000" dirty="0" smtClean="0"/>
              <a:t>same value of </a:t>
            </a:r>
            <a:r>
              <a:rPr lang="en-US" altLang="zh-CN" sz="2000" dirty="0" smtClean="0">
                <a:solidFill>
                  <a:srgbClr val="0000FF"/>
                </a:solidFill>
              </a:rPr>
              <a:t>Radio </a:t>
            </a:r>
            <a:r>
              <a:rPr lang="en-US" altLang="zh-CN" sz="2000" dirty="0">
                <a:solidFill>
                  <a:srgbClr val="0000FF"/>
                </a:solidFill>
              </a:rPr>
              <a:t>ID</a:t>
            </a:r>
            <a:r>
              <a:rPr lang="en-US" altLang="zh-CN" sz="2000" dirty="0"/>
              <a:t>, that means these links share a common </a:t>
            </a:r>
            <a:r>
              <a:rPr lang="en-US" altLang="zh-CN" sz="2000" dirty="0" smtClean="0"/>
              <a:t>physical STA</a:t>
            </a:r>
            <a:r>
              <a:rPr lang="en-US" altLang="zh-CN" sz="2000" dirty="0"/>
              <a:t>. Hence, only one of them can be in the enable state. </a:t>
            </a:r>
            <a:endParaRPr lang="en-US" altLang="zh-CN" sz="2000" dirty="0" smtClean="0"/>
          </a:p>
          <a:p>
            <a:r>
              <a:rPr lang="en-US" altLang="zh-CN" sz="2000" dirty="0" smtClean="0"/>
              <a:t>This </a:t>
            </a:r>
            <a:r>
              <a:rPr lang="en-US" altLang="zh-CN" sz="2000" dirty="0"/>
              <a:t>information will help to prevent that the AP MLD requests to enable multiple links which are sharing a common physical STA</a:t>
            </a:r>
            <a:endParaRPr lang="en-US" altLang="zh-CN" sz="2000" dirty="0" smtClean="0"/>
          </a:p>
          <a:p>
            <a:r>
              <a:rPr lang="en-US" altLang="zh-CN" sz="2000" dirty="0" smtClean="0"/>
              <a:t>The Radio ID also can be used to indicate that </a:t>
            </a:r>
            <a:r>
              <a:rPr lang="en-US" altLang="zh-CN" sz="2000" dirty="0"/>
              <a:t>the STA-AP association relationship </a:t>
            </a:r>
            <a:r>
              <a:rPr lang="en-US" altLang="zh-CN" sz="2000" dirty="0" smtClean="0"/>
              <a:t>and which </a:t>
            </a:r>
            <a:r>
              <a:rPr lang="en-US" altLang="zh-CN" sz="2000" dirty="0"/>
              <a:t>physical STAs </a:t>
            </a:r>
            <a:r>
              <a:rPr lang="en-US" altLang="zh-CN" sz="2000" dirty="0" smtClean="0"/>
              <a:t>are sharing antennas</a:t>
            </a:r>
          </a:p>
          <a:p>
            <a:r>
              <a:rPr lang="en-US" altLang="zh-CN" sz="2000" dirty="0" smtClean="0"/>
              <a:t>The </a:t>
            </a:r>
            <a:r>
              <a:rPr lang="en-US" altLang="zh-CN" sz="2000" dirty="0"/>
              <a:t>AP MLD may change the STA-AP association relationship in the (Re-)Association Response </a:t>
            </a:r>
            <a:r>
              <a:rPr lang="en-US" altLang="zh-CN" sz="2000" dirty="0" smtClean="0"/>
              <a:t>frame by changing the tuple  &lt;Link ID, Radio ID&gt;</a:t>
            </a:r>
            <a:endParaRPr lang="zh-CN" altLang="en-US" sz="2000" dirty="0"/>
          </a:p>
          <a:p>
            <a:endParaRPr lang="en-US" altLang="zh-CN" sz="2000" dirty="0"/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9481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Link State and Capability Information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989138"/>
            <a:ext cx="7992244" cy="4320182"/>
          </a:xfrm>
        </p:spPr>
        <p:txBody>
          <a:bodyPr/>
          <a:lstStyle/>
          <a:p>
            <a:r>
              <a:rPr lang="en-US" altLang="zh-CN" dirty="0" smtClean="0"/>
              <a:t>The non-AP </a:t>
            </a:r>
            <a:r>
              <a:rPr lang="en-US" altLang="zh-CN" dirty="0"/>
              <a:t>MLD </a:t>
            </a:r>
            <a:r>
              <a:rPr lang="en-US" altLang="zh-CN" dirty="0" smtClean="0"/>
              <a:t>can explicitly indicate the initial state of each non-transmitted link through the </a:t>
            </a:r>
            <a:r>
              <a:rPr lang="en-US" altLang="zh-CN" dirty="0" smtClean="0">
                <a:solidFill>
                  <a:srgbClr val="0000FF"/>
                </a:solidFill>
              </a:rPr>
              <a:t>Link State </a:t>
            </a:r>
            <a:r>
              <a:rPr lang="en-US" altLang="zh-CN" dirty="0" smtClean="0"/>
              <a:t>subfield after the multi-link setup </a:t>
            </a:r>
            <a:r>
              <a:rPr lang="en-US" altLang="zh-CN" dirty="0" smtClean="0"/>
              <a:t>[</a:t>
            </a:r>
            <a:r>
              <a:rPr lang="en-US" altLang="zh-CN" dirty="0" smtClean="0"/>
              <a:t>2-5]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E.g. enable (i.e. active), disable or doze</a:t>
            </a:r>
          </a:p>
          <a:p>
            <a:pPr lvl="1"/>
            <a:r>
              <a:rPr lang="en-US" altLang="zh-CN" dirty="0" smtClean="0"/>
              <a:t>For the links sharing a common physical STA, only one of them can be in the enable state</a:t>
            </a:r>
            <a:endParaRPr lang="en-US" altLang="zh-CN" dirty="0"/>
          </a:p>
          <a:p>
            <a:r>
              <a:rPr lang="en-US" altLang="zh-CN" dirty="0"/>
              <a:t>There are two options for the Capability </a:t>
            </a:r>
            <a:r>
              <a:rPr lang="en-US" altLang="zh-CN" dirty="0" smtClean="0"/>
              <a:t>Information</a:t>
            </a:r>
            <a:r>
              <a:rPr lang="zh-CN" altLang="en-US" dirty="0"/>
              <a:t> </a:t>
            </a:r>
            <a:r>
              <a:rPr lang="en-US" altLang="zh-CN" dirty="0" smtClean="0"/>
              <a:t>and Listen Interval </a:t>
            </a:r>
            <a:r>
              <a:rPr lang="en-US" altLang="zh-CN" dirty="0"/>
              <a:t>indication</a:t>
            </a:r>
            <a:r>
              <a:rPr lang="en-US" altLang="zh-CN" sz="2000" dirty="0">
                <a:solidFill>
                  <a:srgbClr val="0000FF"/>
                </a:solidFill>
              </a:rPr>
              <a:t> </a:t>
            </a:r>
          </a:p>
          <a:p>
            <a:pPr lvl="1"/>
            <a:r>
              <a:rPr lang="en-US" altLang="zh-CN" dirty="0"/>
              <a:t>Option 1. Capability </a:t>
            </a:r>
            <a:r>
              <a:rPr lang="en-US" altLang="zh-CN" dirty="0" smtClean="0"/>
              <a:t>Information is MLD-level</a:t>
            </a:r>
            <a:endParaRPr lang="en-US" altLang="zh-CN" dirty="0"/>
          </a:p>
          <a:p>
            <a:pPr lvl="1"/>
            <a:r>
              <a:rPr lang="en-US" altLang="zh-CN" dirty="0"/>
              <a:t>Option 2. Capability Information </a:t>
            </a:r>
            <a:r>
              <a:rPr lang="en-US" altLang="zh-CN" dirty="0" smtClean="0"/>
              <a:t>is </a:t>
            </a:r>
            <a:r>
              <a:rPr lang="en-US" altLang="zh-CN" dirty="0"/>
              <a:t>link-level</a:t>
            </a:r>
          </a:p>
          <a:p>
            <a:pPr lvl="2"/>
            <a:r>
              <a:rPr lang="en-US" altLang="zh-CN" dirty="0"/>
              <a:t>But the values of some subfields in </a:t>
            </a:r>
            <a:r>
              <a:rPr lang="en-US" altLang="zh-CN" dirty="0" smtClean="0"/>
              <a:t>Capability Information field </a:t>
            </a:r>
            <a:r>
              <a:rPr lang="en-US" altLang="zh-CN" dirty="0"/>
              <a:t>must keep consistent, e.g. ESS, IBSS, APSD subfields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101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Status Code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In the (Re-)Association Response frame, the AP MLD maybe reject some requested links through the </a:t>
            </a:r>
            <a:r>
              <a:rPr lang="en-US" altLang="zh-CN" sz="2000" dirty="0" smtClean="0">
                <a:solidFill>
                  <a:srgbClr val="0000FF"/>
                </a:solidFill>
              </a:rPr>
              <a:t>Status Code</a:t>
            </a:r>
            <a:r>
              <a:rPr lang="en-US" altLang="zh-CN" sz="2000" dirty="0" smtClean="0"/>
              <a:t> subfield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184" y="3501008"/>
            <a:ext cx="7839075" cy="214312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 bwMode="auto">
          <a:xfrm>
            <a:off x="7020272" y="3429000"/>
            <a:ext cx="936104" cy="720080"/>
          </a:xfrm>
          <a:prstGeom prst="rect">
            <a:avLst/>
          </a:prstGeom>
          <a:noFill/>
          <a:ln w="12700" cap="flat" cmpd="sng" algn="ctr">
            <a:solidFill>
              <a:srgbClr val="0000FF"/>
            </a:solidFill>
            <a:prstDash val="dash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76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Fast Link Transition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392190"/>
          </a:xfrm>
        </p:spPr>
        <p:txBody>
          <a:bodyPr/>
          <a:lstStyle/>
          <a:p>
            <a:r>
              <a:rPr lang="en-US" altLang="zh-CN" sz="2000" dirty="0" smtClean="0"/>
              <a:t>Case 1. Fast link </a:t>
            </a:r>
            <a:r>
              <a:rPr lang="en-US" altLang="zh-CN" sz="2000" dirty="0"/>
              <a:t>t</a:t>
            </a:r>
            <a:r>
              <a:rPr lang="en-US" altLang="zh-CN" sz="2000" dirty="0" smtClean="0"/>
              <a:t>ransition initiated by non-AP MLD</a:t>
            </a:r>
          </a:p>
          <a:p>
            <a:pPr lvl="1"/>
            <a:r>
              <a:rPr lang="en-US" altLang="zh-CN" sz="1800" dirty="0" smtClean="0"/>
              <a:t>The non-AP MLD sends a Link Transition Request frame to the AP MLD through one link, which includes the following info</a:t>
            </a:r>
          </a:p>
          <a:p>
            <a:pPr lvl="2"/>
            <a:r>
              <a:rPr lang="en-US" altLang="zh-CN" sz="1600" dirty="0" smtClean="0"/>
              <a:t>Reason code</a:t>
            </a:r>
          </a:p>
          <a:p>
            <a:pPr lvl="3"/>
            <a:r>
              <a:rPr lang="en-US" altLang="zh-CN" sz="1400" dirty="0"/>
              <a:t>e.g. </a:t>
            </a:r>
            <a:r>
              <a:rPr lang="en-US" altLang="zh-CN" sz="1400" dirty="0" smtClean="0"/>
              <a:t>link unreachable, bad </a:t>
            </a:r>
            <a:r>
              <a:rPr lang="en-US" altLang="zh-CN" sz="1400" dirty="0" err="1" smtClean="0"/>
              <a:t>QoS</a:t>
            </a:r>
            <a:r>
              <a:rPr lang="en-US" altLang="zh-CN" sz="1400" dirty="0" smtClean="0"/>
              <a:t> and </a:t>
            </a:r>
            <a:r>
              <a:rPr lang="en-US" altLang="zh-CN" sz="1400" dirty="0"/>
              <a:t>so </a:t>
            </a:r>
            <a:r>
              <a:rPr lang="en-US" altLang="zh-CN" sz="1400" dirty="0" smtClean="0"/>
              <a:t>on</a:t>
            </a:r>
          </a:p>
          <a:p>
            <a:pPr lvl="2"/>
            <a:r>
              <a:rPr lang="en-US" altLang="zh-CN" sz="1600" dirty="0" smtClean="0"/>
              <a:t>Target link ID</a:t>
            </a:r>
          </a:p>
          <a:p>
            <a:pPr lvl="2"/>
            <a:r>
              <a:rPr lang="en-US" altLang="zh-CN" sz="1600" dirty="0" smtClean="0"/>
              <a:t>Locally stored </a:t>
            </a:r>
            <a:r>
              <a:rPr lang="en-US" altLang="zh-CN" sz="1600" dirty="0" smtClean="0">
                <a:solidFill>
                  <a:srgbClr val="0000FF"/>
                </a:solidFill>
              </a:rPr>
              <a:t>Change Sequence </a:t>
            </a:r>
            <a:r>
              <a:rPr lang="en-US" altLang="zh-CN" sz="1600" dirty="0" smtClean="0"/>
              <a:t>of the target link ID</a:t>
            </a:r>
          </a:p>
          <a:p>
            <a:pPr lvl="1"/>
            <a:r>
              <a:rPr lang="en-US" altLang="zh-CN" sz="1800" dirty="0" smtClean="0"/>
              <a:t>The AP </a:t>
            </a:r>
            <a:r>
              <a:rPr lang="en-US" altLang="zh-CN" sz="1800" dirty="0"/>
              <a:t>MLD </a:t>
            </a:r>
            <a:r>
              <a:rPr lang="en-US" altLang="zh-CN" sz="1800" dirty="0" smtClean="0"/>
              <a:t>replies </a:t>
            </a:r>
            <a:r>
              <a:rPr lang="en-US" altLang="zh-CN" sz="1800" dirty="0"/>
              <a:t>a </a:t>
            </a:r>
            <a:r>
              <a:rPr lang="en-US" altLang="zh-CN" sz="1800" dirty="0" smtClean="0"/>
              <a:t>Link Transition Response frame to </a:t>
            </a:r>
            <a:r>
              <a:rPr lang="en-US" altLang="zh-CN" sz="1800" dirty="0"/>
              <a:t>the non-AP MLD through the current link, which </a:t>
            </a:r>
            <a:r>
              <a:rPr lang="en-US" altLang="zh-CN" sz="1800" dirty="0" smtClean="0"/>
              <a:t>includes </a:t>
            </a:r>
            <a:r>
              <a:rPr lang="en-US" altLang="zh-CN" sz="1800" dirty="0"/>
              <a:t>the following info</a:t>
            </a:r>
          </a:p>
          <a:p>
            <a:pPr lvl="2"/>
            <a:r>
              <a:rPr lang="en-US" altLang="zh-CN" sz="1600" dirty="0" smtClean="0"/>
              <a:t>Status code</a:t>
            </a:r>
          </a:p>
          <a:p>
            <a:pPr lvl="2"/>
            <a:r>
              <a:rPr lang="en-US" altLang="zh-CN" sz="1600" dirty="0"/>
              <a:t>Target </a:t>
            </a:r>
            <a:r>
              <a:rPr lang="en-US" altLang="zh-CN" sz="1600" dirty="0" smtClean="0"/>
              <a:t>link ID</a:t>
            </a:r>
          </a:p>
          <a:p>
            <a:pPr lvl="2"/>
            <a:r>
              <a:rPr lang="en-US" altLang="zh-CN" sz="1600" dirty="0" smtClean="0"/>
              <a:t>Current Change Sequence </a:t>
            </a:r>
            <a:r>
              <a:rPr lang="en-US" altLang="zh-CN" sz="1600" dirty="0"/>
              <a:t>of the target link </a:t>
            </a:r>
            <a:r>
              <a:rPr lang="en-US" altLang="zh-CN" sz="1600" dirty="0" smtClean="0"/>
              <a:t>ID</a:t>
            </a:r>
          </a:p>
          <a:p>
            <a:pPr lvl="3"/>
            <a:r>
              <a:rPr lang="en-US" altLang="zh-CN" sz="1400" dirty="0" smtClean="0"/>
              <a:t>Alternatively, the AP MLD directly includes the updated information in the frame</a:t>
            </a:r>
          </a:p>
          <a:p>
            <a:pPr lvl="1"/>
            <a:r>
              <a:rPr lang="en-US" altLang="zh-CN" sz="1800" dirty="0" smtClean="0"/>
              <a:t>Then the non-AP MLD will send a Probe Request frame in the target link to get the updated information</a:t>
            </a:r>
            <a:endParaRPr lang="en-US" altLang="zh-CN" sz="1800" dirty="0"/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720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87942</TotalTime>
  <Words>1316</Words>
  <Application>Microsoft Office PowerPoint</Application>
  <PresentationFormat>全屏显示(4:3)</PresentationFormat>
  <Paragraphs>144</Paragraphs>
  <Slides>18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0" baseType="lpstr">
      <vt:lpstr>Times New Roman</vt:lpstr>
      <vt:lpstr>802-11-Submission</vt:lpstr>
      <vt:lpstr>Discussion on Multi-link Setup</vt:lpstr>
      <vt:lpstr>Introduction</vt:lpstr>
      <vt:lpstr>Recap Multi-link element (MLE)</vt:lpstr>
      <vt:lpstr>Scenario considered</vt:lpstr>
      <vt:lpstr>Related Signaling</vt:lpstr>
      <vt:lpstr>Radio ID</vt:lpstr>
      <vt:lpstr>Link State and Capability Information</vt:lpstr>
      <vt:lpstr>Status Code</vt:lpstr>
      <vt:lpstr>Fast Link Transition</vt:lpstr>
      <vt:lpstr>Fast Link Transition</vt:lpstr>
      <vt:lpstr>Conclusion</vt:lpstr>
      <vt:lpstr>SP 1</vt:lpstr>
      <vt:lpstr>SP 2</vt:lpstr>
      <vt:lpstr>SP 3</vt:lpstr>
      <vt:lpstr>PowerPoint 演示文稿</vt:lpstr>
      <vt:lpstr>Link Enable/Disable (1)</vt:lpstr>
      <vt:lpstr>Link Enable/Disable (2)</vt:lpstr>
      <vt:lpstr>Reference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</cp:lastModifiedBy>
  <cp:revision>2639</cp:revision>
  <cp:lastPrinted>1998-02-10T13:28:06Z</cp:lastPrinted>
  <dcterms:created xsi:type="dcterms:W3CDTF">2004-12-02T14:01:45Z</dcterms:created>
  <dcterms:modified xsi:type="dcterms:W3CDTF">2020-10-14T08:43:47Z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b682156d-393f-4a08-a6fc-7267db8e54b0</vt:lpwstr>
  </property>
  <property fmtid="{D5CDD505-2E9C-101B-9397-08002B2CF9AE}" pid="4" name="CTP_TimeStamp">
    <vt:lpwstr>2020-06-09 00:56:26Z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(3)X/U0AaeYnqnsiJFmgdkBnh/u2Hc43BZFlwCkAo+a+2qYCZVW1j7Sjn2cOAz2b/z4epx3RNJN
u4VDJfj2YN3ujWu7a7K271yvsHWYPDJD4UFhusLng+nRf8CG0FJQ6S82s20nm2F+4D8sQq3e
5eAntkKou+3F0weI/tXvlTuVQ6h9sV8EShAylu3EuZr+URH5lfvKRUE8jnXEZSm48d18rff8
VQcYWx1QUd5uxAtjkt</vt:lpwstr>
  </property>
  <property fmtid="{D5CDD505-2E9C-101B-9397-08002B2CF9AE}" pid="10" name="_2015_ms_pID_7253431">
    <vt:lpwstr>TfakUdf0eTFfGqwC5ok1GgLh/M60UNyCPxy/SId7atnRrrHuO2irML
59780F22wuGb2gC4yUgFlYPBZaCHyDD41gw6jbZ4UYT/+mP3eYVb8RCsHQWV8UtSQ8rYSazp
owfzPQ/+ESYmcTSp/HdEL1pyjzJI5H43TWupTMBlLODIt07AHbpPI3GLvZCsgwAmWIniiXSW
Oya+8013sWCmeo1rsBXsydYGJdmAf75LbprV</vt:lpwstr>
  </property>
  <property fmtid="{D5CDD505-2E9C-101B-9397-08002B2CF9AE}" pid="11" name="_2015_ms_pID_7253432">
    <vt:lpwstr>yg==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1602222390</vt:lpwstr>
  </property>
</Properties>
</file>