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306" r:id="rId3"/>
    <p:sldId id="307" r:id="rId4"/>
    <p:sldId id="311" r:id="rId5"/>
    <p:sldId id="312" r:id="rId6"/>
    <p:sldId id="322" r:id="rId7"/>
    <p:sldId id="308" r:id="rId8"/>
    <p:sldId id="309" r:id="rId9"/>
    <p:sldId id="313" r:id="rId10"/>
    <p:sldId id="321" r:id="rId11"/>
    <p:sldId id="324" r:id="rId12"/>
    <p:sldId id="316" r:id="rId13"/>
    <p:sldId id="323" r:id="rId14"/>
    <p:sldId id="310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7" autoAdjust="0"/>
    <p:restoredTop sz="96469" autoAdjust="0"/>
  </p:normalViewPr>
  <p:slideViewPr>
    <p:cSldViewPr>
      <p:cViewPr varScale="1">
        <p:scale>
          <a:sx n="114" d="100"/>
          <a:sy n="114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802.11-20/1515r1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y.chun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 Signaling for </a:t>
            </a:r>
            <a:r>
              <a:rPr lang="en-US" altLang="ko-KR" dirty="0" smtClean="0">
                <a:ea typeface="굴림" panose="020B0600000101010101" pitchFamily="50" charset="-127"/>
              </a:rPr>
              <a:t>various transmission modes </a:t>
            </a:r>
            <a:r>
              <a:rPr lang="en-US" altLang="ko-KR" dirty="0">
                <a:ea typeface="굴림" panose="020B0600000101010101" pitchFamily="50" charset="-127"/>
              </a:rPr>
              <a:t>of MU-PPDU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2020-09-29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96292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2020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/>
            <a:r>
              <a:rPr lang="en-US" altLang="ko-KR" dirty="0" smtClean="0"/>
              <a:t>SU-DUP is indicated by using the specific MCS index of 11be MCS table in SU transmission.</a:t>
            </a:r>
          </a:p>
          <a:p>
            <a:pPr lvl="2"/>
            <a:r>
              <a:rPr lang="en-US" altLang="ko-KR" dirty="0" smtClean="0"/>
              <a:t>Note : specific MCS means MCS0 + DCM + </a:t>
            </a:r>
            <a:r>
              <a:rPr lang="en-US" altLang="ko-KR" dirty="0" err="1" smtClean="0"/>
              <a:t>Nss</a:t>
            </a:r>
            <a:r>
              <a:rPr lang="en-US" altLang="ko-KR" dirty="0" smtClean="0"/>
              <a:t> = 1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241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/>
            <a:r>
              <a:rPr lang="en-US" altLang="ko-KR" dirty="0" smtClean="0"/>
              <a:t>SU, SU-DUP and NDP is indicated by using the one entity of the PPDU type</a:t>
            </a:r>
            <a:r>
              <a:rPr lang="ko-KR" altLang="en-US" smtClean="0"/>
              <a:t> </a:t>
            </a:r>
            <a:r>
              <a:rPr lang="en-US" altLang="ko-KR" dirty="0" smtClean="0"/>
              <a:t>field in U-SIG.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59129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</a:t>
            </a:r>
            <a:r>
              <a:rPr lang="en-US" altLang="zh-CN" dirty="0" smtClean="0"/>
              <a:t>:</a:t>
            </a:r>
          </a:p>
          <a:p>
            <a:pPr lvl="1"/>
            <a:r>
              <a:rPr lang="en-US" altLang="zh-CN" dirty="0" smtClean="0"/>
              <a:t>The PPDU </a:t>
            </a:r>
            <a:r>
              <a:rPr lang="en-US" altLang="ko-KR" dirty="0" smtClean="0"/>
              <a:t>type</a:t>
            </a:r>
            <a:r>
              <a:rPr lang="ko-KR" altLang="en-US" smtClean="0"/>
              <a:t> </a:t>
            </a:r>
            <a:r>
              <a:rPr lang="en-US" altLang="ko-KR" dirty="0" smtClean="0"/>
              <a:t>field in U-SIG is consists of 2bits.</a:t>
            </a:r>
          </a:p>
          <a:p>
            <a:pPr lvl="2"/>
            <a:r>
              <a:rPr lang="en-US" altLang="ko-KR" dirty="0" smtClean="0"/>
              <a:t>This field is used for indication of PPDU type and transmission modes.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1"/>
            <a:r>
              <a:rPr lang="en-US" altLang="ko-KR" dirty="0" smtClean="0"/>
              <a:t> </a:t>
            </a:r>
            <a:endParaRPr lang="en-US" altLang="zh-CN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0748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</a:t>
            </a:r>
            <a:r>
              <a:rPr lang="en-US" altLang="zh-CN" dirty="0" smtClean="0"/>
              <a:t>composition of the PPDU </a:t>
            </a:r>
            <a:r>
              <a:rPr lang="en-US" altLang="ko-KR" dirty="0" smtClean="0"/>
              <a:t>type</a:t>
            </a:r>
            <a:r>
              <a:rPr lang="ko-KR" altLang="en-US" smtClean="0"/>
              <a:t> </a:t>
            </a:r>
            <a:r>
              <a:rPr lang="en-US" altLang="ko-KR" dirty="0" smtClean="0"/>
              <a:t>field as follows to indicate the various transmission modes </a:t>
            </a:r>
            <a:r>
              <a:rPr lang="en-US" altLang="zh-CN" dirty="0" smtClean="0"/>
              <a:t>in </a:t>
            </a:r>
            <a:r>
              <a:rPr lang="en-US" altLang="zh-CN" dirty="0"/>
              <a:t>the </a:t>
            </a:r>
            <a:r>
              <a:rPr lang="en-US" altLang="zh-CN" dirty="0" err="1"/>
              <a:t>TGbe</a:t>
            </a:r>
            <a:r>
              <a:rPr lang="en-US" altLang="zh-CN" dirty="0"/>
              <a:t> </a:t>
            </a:r>
            <a:r>
              <a:rPr lang="en-US" altLang="zh-CN" dirty="0" smtClean="0"/>
              <a:t>SFD</a:t>
            </a:r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Note : for the indication of  PPDU type/transmission mode defined in R2, a reserved bit after this field in U-SIG can be used.  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smtClean="0"/>
          </a:p>
          <a:p>
            <a:pPr lvl="1"/>
            <a:endParaRPr lang="en-US" altLang="zh-CN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098533"/>
              </p:ext>
            </p:extLst>
          </p:nvPr>
        </p:nvGraphicFramePr>
        <p:xfrm>
          <a:off x="1164990" y="3146736"/>
          <a:ext cx="6629400" cy="155512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76400"/>
                <a:gridCol w="2058241"/>
                <a:gridCol w="2894759"/>
              </a:tblGrid>
              <a:tr h="518375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PPDU Type (2 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type and </a:t>
                      </a: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Transmission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mode 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Note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TB-PPDU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OFDMA 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Non-OFDMA MU-MIMO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sz="1200" kern="100" dirty="0" smtClean="0">
                          <a:effectLst/>
                        </a:rPr>
                        <a:t>No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SU/SU-DUP/NDP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sz="1200" kern="100" dirty="0" smtClean="0">
                          <a:effectLst/>
                        </a:rPr>
                        <a:t>No RU Allocation: </a:t>
                      </a:r>
                      <a:r>
                        <a:rPr lang="en-US" altLang="ko-KR" sz="1200" kern="100" dirty="0" smtClean="0">
                          <a:effectLst/>
                        </a:rPr>
                        <a:t>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819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11-20-1238r2, </a:t>
            </a:r>
            <a:r>
              <a:rPr lang="en-GB" altLang="en-US" dirty="0"/>
              <a:t>Open Issues on Preamble Design</a:t>
            </a:r>
            <a:endParaRPr lang="en-US" altLang="ko-KR" dirty="0"/>
          </a:p>
          <a:p>
            <a:r>
              <a:rPr lang="en-US" altLang="ko-KR" dirty="0" smtClean="0"/>
              <a:t>[2] 11-20/0524r2, </a:t>
            </a:r>
            <a:r>
              <a:rPr lang="en-US" altLang="ko-KR" dirty="0">
                <a:ea typeface="굴림" panose="020B0600000101010101" pitchFamily="50" charset="-127"/>
              </a:rPr>
              <a:t>Signaling of preamble puncturing in SU transmission 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/>
              <a:t>[3] 11-20/1317r0</a:t>
            </a:r>
            <a:r>
              <a:rPr lang="en-US" altLang="ko-KR" dirty="0"/>
              <a:t>, SIG contents discussion for EHT sounding NDP</a:t>
            </a:r>
            <a:endParaRPr lang="ko-KR" altLang="en-US"/>
          </a:p>
          <a:p>
            <a:r>
              <a:rPr lang="en-US" altLang="ko-KR" dirty="0" smtClean="0"/>
              <a:t>[</a:t>
            </a:r>
            <a:r>
              <a:rPr lang="en-US" altLang="ko-KR" dirty="0"/>
              <a:t>4</a:t>
            </a:r>
            <a:r>
              <a:rPr lang="en-US" altLang="ko-KR" dirty="0" smtClean="0"/>
              <a:t>] 11-20/1377r0, </a:t>
            </a:r>
            <a:r>
              <a:rPr lang="en-US" altLang="ko-KR" dirty="0"/>
              <a:t>On TBD </a:t>
            </a:r>
            <a:r>
              <a:rPr lang="en-US" altLang="ko-KR" dirty="0" smtClean="0"/>
              <a:t>MCSs</a:t>
            </a:r>
          </a:p>
          <a:p>
            <a:r>
              <a:rPr lang="en-US" altLang="ko-KR" dirty="0"/>
              <a:t>[5] </a:t>
            </a:r>
            <a:r>
              <a:rPr lang="en-US" altLang="ko-KR" dirty="0" smtClean="0"/>
              <a:t>11-20/1474r0 , </a:t>
            </a:r>
            <a:r>
              <a:rPr lang="en-US" altLang="ko-KR" dirty="0"/>
              <a:t>NDP Design for EHT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4274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Two types of PPDU are defined in 11be SFD. </a:t>
            </a:r>
          </a:p>
          <a:p>
            <a:pPr lvl="1"/>
            <a:r>
              <a:rPr lang="en-US" altLang="ko-KR" dirty="0" smtClean="0"/>
              <a:t>MU-PPDU and TB-PPDU </a:t>
            </a:r>
          </a:p>
          <a:p>
            <a:r>
              <a:rPr lang="en-US" altLang="ko-KR" dirty="0" smtClean="0"/>
              <a:t>And, since we agreed that the one unified PPDU format for SU transmission and MU transmission is used in 11be,  the MU-PPDU can</a:t>
            </a:r>
            <a:r>
              <a:rPr lang="ko-KR" altLang="en-US"/>
              <a:t> </a:t>
            </a:r>
            <a:r>
              <a:rPr lang="en-US" altLang="ko-KR" dirty="0" smtClean="0"/>
              <a:t>be used to support the various transmission modes as follows. </a:t>
            </a:r>
          </a:p>
          <a:p>
            <a:pPr lvl="1"/>
            <a:r>
              <a:rPr lang="en-US" altLang="ko-KR" dirty="0" smtClean="0"/>
              <a:t>Compressed mode ( i.e., non-OFDMA MU-MIMO)</a:t>
            </a:r>
          </a:p>
          <a:p>
            <a:pPr lvl="1"/>
            <a:r>
              <a:rPr lang="en-US" altLang="ko-KR" dirty="0" smtClean="0"/>
              <a:t>Non-compressed mode (i.e., OFDMA)</a:t>
            </a:r>
            <a:endParaRPr lang="en-US" altLang="ko-KR" dirty="0"/>
          </a:p>
          <a:p>
            <a:pPr lvl="1"/>
            <a:r>
              <a:rPr lang="en-US" altLang="ko-KR" dirty="0" smtClean="0"/>
              <a:t>SU transmission.</a:t>
            </a:r>
          </a:p>
          <a:p>
            <a:pPr lvl="1"/>
            <a:r>
              <a:rPr lang="en-US" altLang="ko-KR" dirty="0" smtClean="0"/>
              <a:t>NDP transmission.</a:t>
            </a:r>
          </a:p>
          <a:p>
            <a:pPr lvl="1"/>
            <a:r>
              <a:rPr lang="en-US" altLang="ko-KR" dirty="0" smtClean="0"/>
              <a:t>SU-DUP transmission. </a:t>
            </a:r>
          </a:p>
          <a:p>
            <a:r>
              <a:rPr lang="en-US" altLang="ko-KR" dirty="0" smtClean="0"/>
              <a:t>Thus, in this contribution, we consider how to indicate the different transmission modes when MU-PPDU is used.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478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modes ( 1/3)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Compressed mode and Non-compressed mode </a:t>
            </a:r>
          </a:p>
          <a:p>
            <a:pPr lvl="1"/>
            <a:r>
              <a:rPr lang="en-US" altLang="ko-KR" dirty="0" smtClean="0"/>
              <a:t>According to passed motion[</a:t>
            </a:r>
            <a:r>
              <a:rPr lang="en-GB" altLang="ko-KR" dirty="0" smtClean="0"/>
              <a:t>Motion 122, #SP140</a:t>
            </a:r>
            <a:r>
              <a:rPr lang="en-US" altLang="ko-KR" dirty="0" smtClean="0"/>
              <a:t>], two modes are supported in MU-PPDU and each mode has the following characteristics. </a:t>
            </a:r>
          </a:p>
          <a:p>
            <a:pPr lvl="2"/>
            <a:r>
              <a:rPr lang="en-US" altLang="ko-KR" dirty="0" smtClean="0"/>
              <a:t>Compressed mode </a:t>
            </a:r>
          </a:p>
          <a:p>
            <a:pPr lvl="3"/>
            <a:r>
              <a:rPr lang="en-US" altLang="ko-KR" dirty="0"/>
              <a:t> </a:t>
            </a:r>
            <a:r>
              <a:rPr lang="en-GB" altLang="ko-KR" dirty="0"/>
              <a:t>No RU Allocation subfield in the Common field of the EHT-SIG</a:t>
            </a:r>
            <a:r>
              <a:rPr lang="en-GB" altLang="ko-KR" dirty="0" smtClean="0"/>
              <a:t>.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Non compressed mode </a:t>
            </a:r>
          </a:p>
          <a:p>
            <a:pPr lvl="3"/>
            <a:r>
              <a:rPr lang="en-GB" altLang="ko-KR" dirty="0" smtClean="0"/>
              <a:t>RU </a:t>
            </a:r>
            <a:r>
              <a:rPr lang="en-GB" altLang="ko-KR" dirty="0"/>
              <a:t>Allocation subfield in the Common field of the EHT-SIG</a:t>
            </a:r>
            <a:r>
              <a:rPr lang="en-GB" altLang="ko-KR" dirty="0" smtClean="0"/>
              <a:t>.</a:t>
            </a:r>
            <a:r>
              <a:rPr lang="en-US" altLang="ko-KR" dirty="0" smtClean="0"/>
              <a:t> </a:t>
            </a:r>
          </a:p>
          <a:p>
            <a:pPr lvl="1"/>
            <a:r>
              <a:rPr lang="en-US" altLang="ko-KR" dirty="0"/>
              <a:t>And, </a:t>
            </a:r>
            <a:r>
              <a:rPr lang="en-US" altLang="ko-KR" dirty="0" smtClean="0"/>
              <a:t>as the following motion, </a:t>
            </a:r>
            <a:r>
              <a:rPr lang="en-US" altLang="ko-KR" dirty="0"/>
              <a:t>by a subfield in the U-SIG, we can easily indicate whether the MU-PPDU is used for compressed mode or not.</a:t>
            </a:r>
          </a:p>
          <a:p>
            <a:pPr lvl="2"/>
            <a:r>
              <a:rPr lang="en-US" altLang="ko-KR" dirty="0"/>
              <a:t>“A subfield for an indication of compressed mode is included in U-SIG as version dependent field”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86581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</a:t>
            </a:r>
            <a:r>
              <a:rPr lang="en-US" altLang="ko-KR" dirty="0"/>
              <a:t>modes ( </a:t>
            </a:r>
            <a:r>
              <a:rPr lang="en-US" altLang="ko-KR" dirty="0" smtClean="0"/>
              <a:t>2/3</a:t>
            </a:r>
            <a:r>
              <a:rPr lang="en-US" altLang="ko-KR" dirty="0"/>
              <a:t>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SU and SU-DUP  mode</a:t>
            </a:r>
          </a:p>
          <a:p>
            <a:pPr lvl="1"/>
            <a:r>
              <a:rPr lang="en-US" altLang="ko-KR" dirty="0" smtClean="0"/>
              <a:t>In these transmission modes as </a:t>
            </a:r>
            <a:r>
              <a:rPr lang="en-US" altLang="ko-KR" dirty="0"/>
              <a:t>in </a:t>
            </a:r>
            <a:r>
              <a:rPr lang="en-US" altLang="ko-KR" dirty="0" smtClean="0"/>
              <a:t>the</a:t>
            </a:r>
            <a:r>
              <a:rPr lang="ko-KR" altLang="en-US" smtClean="0"/>
              <a:t> </a:t>
            </a:r>
            <a:r>
              <a:rPr lang="en-US" altLang="ko-KR" dirty="0"/>
              <a:t>compressed mode, </a:t>
            </a:r>
            <a:r>
              <a:rPr lang="en-US" altLang="ko-KR" dirty="0" smtClean="0"/>
              <a:t>the EHT-SIG does not need to include the RU allocation subfield in the common field. </a:t>
            </a:r>
          </a:p>
          <a:p>
            <a:pPr lvl="1"/>
            <a:r>
              <a:rPr lang="en-US" altLang="ko-KR" dirty="0" smtClean="0"/>
              <a:t>In addition, </a:t>
            </a:r>
            <a:r>
              <a:rPr lang="en-US" altLang="ko-KR" dirty="0"/>
              <a:t>the subfield of the number of </a:t>
            </a:r>
            <a:r>
              <a:rPr lang="en-US" altLang="ko-KR" dirty="0" smtClean="0"/>
              <a:t>non-OFDMA </a:t>
            </a:r>
            <a:r>
              <a:rPr lang="en-US" altLang="ko-KR" dirty="0"/>
              <a:t>users is set as a value for 1 user to indicate the single-user transmission. </a:t>
            </a:r>
            <a:r>
              <a:rPr lang="en-US" altLang="ko-KR" dirty="0" smtClean="0"/>
              <a:t>And </a:t>
            </a:r>
            <a:r>
              <a:rPr lang="en-US" altLang="ko-KR" dirty="0"/>
              <a:t>the User field for a </a:t>
            </a:r>
            <a:r>
              <a:rPr lang="en-US" altLang="ko-KR" dirty="0" smtClean="0"/>
              <a:t>non-MU-MIMO </a:t>
            </a:r>
            <a:r>
              <a:rPr lang="en-US" altLang="ko-KR" dirty="0"/>
              <a:t>allocation is used. </a:t>
            </a:r>
          </a:p>
          <a:p>
            <a:pPr lvl="3"/>
            <a:endParaRPr lang="en-US" altLang="ko-KR" dirty="0" smtClean="0"/>
          </a:p>
          <a:p>
            <a:pPr lvl="1"/>
            <a:r>
              <a:rPr lang="en-US" altLang="ko-KR" dirty="0" smtClean="0"/>
              <a:t>Unlike the OFDMA and non-OFDMA MU-MIMO transmission, the one EHT-SIG content channel can be present in EHT-SIG as [1, 2, 3,5]. So, for the indication of different configuration of EHT-SIG CC in</a:t>
            </a:r>
            <a:r>
              <a:rPr lang="ko-KR" altLang="en-US"/>
              <a:t> </a:t>
            </a:r>
            <a:r>
              <a:rPr lang="en-US" altLang="ko-KR" dirty="0" smtClean="0"/>
              <a:t>SU transmission, we can consider using a subfield contained  in U-SIG.</a:t>
            </a:r>
          </a:p>
          <a:p>
            <a:pPr lvl="3"/>
            <a:endParaRPr lang="en-US" altLang="ko-KR" dirty="0"/>
          </a:p>
          <a:p>
            <a:pPr lvl="1"/>
            <a:r>
              <a:rPr lang="en-US" altLang="ko-KR" dirty="0" smtClean="0"/>
              <a:t>And, since </a:t>
            </a:r>
            <a:r>
              <a:rPr lang="en-US" altLang="ko-KR" dirty="0"/>
              <a:t>all fields present before the data field in the MU-PPDU are constructed </a:t>
            </a:r>
            <a:r>
              <a:rPr lang="en-US" altLang="ko-KR" dirty="0" smtClean="0"/>
              <a:t>same for both two </a:t>
            </a:r>
            <a:r>
              <a:rPr lang="en-US" altLang="ko-KR" dirty="0"/>
              <a:t>transmission modes, the DUP mode can be </a:t>
            </a:r>
            <a:r>
              <a:rPr lang="en-US" altLang="ko-KR" dirty="0" smtClean="0"/>
              <a:t>differentiated by </a:t>
            </a:r>
            <a:r>
              <a:rPr lang="en-US" altLang="ko-KR" dirty="0"/>
              <a:t>using the specific MCS index indicating the MCS0+DCM+Nss =1. </a:t>
            </a:r>
            <a:r>
              <a:rPr lang="en-US" altLang="ko-KR" dirty="0" smtClean="0"/>
              <a:t>[4]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1340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Variant transmission modes ( </a:t>
            </a:r>
            <a:r>
              <a:rPr lang="en-US" altLang="ko-KR" dirty="0" smtClean="0"/>
              <a:t>3/3</a:t>
            </a:r>
            <a:r>
              <a:rPr lang="en-US" altLang="ko-KR" dirty="0"/>
              <a:t>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NDP mode</a:t>
            </a:r>
          </a:p>
          <a:p>
            <a:pPr lvl="1"/>
            <a:r>
              <a:rPr lang="en-US" altLang="ko-KR" dirty="0" smtClean="0"/>
              <a:t>Basically, the NDP is formed on the basis of </a:t>
            </a:r>
            <a:r>
              <a:rPr lang="en-US" altLang="ko-KR" dirty="0"/>
              <a:t>SU PPDU at 11ac and </a:t>
            </a:r>
            <a:r>
              <a:rPr lang="en-US" altLang="ko-KR" dirty="0" smtClean="0"/>
              <a:t>11ax.</a:t>
            </a:r>
          </a:p>
          <a:p>
            <a:pPr lvl="1"/>
            <a:r>
              <a:rPr lang="en-US" altLang="ko-KR" dirty="0"/>
              <a:t>S</a:t>
            </a:r>
            <a:r>
              <a:rPr lang="en-US" altLang="ko-KR" dirty="0" smtClean="0"/>
              <a:t>o, NDP can be configured as follows for the consistency with SU transmission mode </a:t>
            </a:r>
          </a:p>
          <a:p>
            <a:pPr lvl="2"/>
            <a:r>
              <a:rPr lang="en-GB" altLang="ko-KR" dirty="0" smtClean="0"/>
              <a:t>No </a:t>
            </a:r>
            <a:r>
              <a:rPr lang="en-GB" altLang="ko-KR" dirty="0"/>
              <a:t>RU Allocation subfield in the Common field of the </a:t>
            </a:r>
            <a:r>
              <a:rPr lang="en-GB" altLang="ko-KR" dirty="0" smtClean="0"/>
              <a:t>EHT-SIG</a:t>
            </a:r>
          </a:p>
          <a:p>
            <a:pPr lvl="2"/>
            <a:r>
              <a:rPr lang="en-US" altLang="ko-KR" dirty="0" smtClean="0"/>
              <a:t>In</a:t>
            </a:r>
            <a:r>
              <a:rPr lang="ko-KR" altLang="en-US" smtClean="0"/>
              <a:t> </a:t>
            </a:r>
            <a:r>
              <a:rPr lang="en-US" altLang="ko-KR" dirty="0" smtClean="0"/>
              <a:t>NDP transmission, we can consider the following EHT-SIG field by considering the passed motion</a:t>
            </a:r>
          </a:p>
          <a:p>
            <a:pPr lvl="3"/>
            <a:r>
              <a:rPr lang="en-US" altLang="ko-KR" dirty="0" smtClean="0"/>
              <a:t> “There </a:t>
            </a:r>
            <a:r>
              <a:rPr lang="en-US" altLang="ko-KR" dirty="0"/>
              <a:t>is STA-ID related information in the EHT PPDU preamble sent to a single user and multiple users</a:t>
            </a:r>
            <a:r>
              <a:rPr lang="en-US" altLang="ko-KR" dirty="0" smtClean="0"/>
              <a:t>. </a:t>
            </a:r>
            <a:r>
              <a:rPr lang="en-US" altLang="ko-KR" dirty="0"/>
              <a:t>TB PPDU is TBD. </a:t>
            </a:r>
            <a:r>
              <a:rPr lang="en-US" altLang="ko-KR" dirty="0" smtClean="0"/>
              <a:t>[</a:t>
            </a:r>
            <a:r>
              <a:rPr lang="en-US" altLang="ko-KR" dirty="0"/>
              <a:t>Motion 111, #</a:t>
            </a:r>
            <a:r>
              <a:rPr lang="en-US" altLang="ko-KR" dirty="0" smtClean="0"/>
              <a:t>SP0611-19]”</a:t>
            </a:r>
            <a:endParaRPr lang="en-US" altLang="ko-KR" dirty="0"/>
          </a:p>
          <a:p>
            <a:pPr lvl="2"/>
            <a:r>
              <a:rPr lang="en-US" altLang="ko-KR" dirty="0" smtClean="0"/>
              <a:t>Thus, the one user field is present in EHT-SIG, and then, STA-ID in the user field can be set to as a specific value. (i.e., STA-ID = 2046)</a:t>
            </a:r>
          </a:p>
          <a:p>
            <a:pPr lvl="3"/>
            <a:r>
              <a:rPr lang="en-US" altLang="ko-KR" dirty="0"/>
              <a:t>A</a:t>
            </a:r>
            <a:r>
              <a:rPr lang="en-US" altLang="ko-KR" dirty="0" smtClean="0"/>
              <a:t>s </a:t>
            </a:r>
            <a:r>
              <a:rPr lang="en-US" altLang="ko-KR" dirty="0"/>
              <a:t>similar with </a:t>
            </a:r>
            <a:r>
              <a:rPr lang="en-US" altLang="ko-KR" dirty="0" smtClean="0"/>
              <a:t>SU/SU-DUP </a:t>
            </a:r>
            <a:r>
              <a:rPr lang="en-US" altLang="ko-KR" dirty="0"/>
              <a:t>mode, the User field for a </a:t>
            </a:r>
            <a:r>
              <a:rPr lang="en-US" altLang="ko-KR" dirty="0" smtClean="0"/>
              <a:t>non-MU-MIMO </a:t>
            </a:r>
            <a:r>
              <a:rPr lang="en-US" altLang="ko-KR" dirty="0"/>
              <a:t>allocation is </a:t>
            </a:r>
            <a:r>
              <a:rPr lang="en-US" altLang="ko-KR" dirty="0" smtClean="0"/>
              <a:t>used.</a:t>
            </a:r>
          </a:p>
          <a:p>
            <a:pPr lvl="1"/>
            <a:r>
              <a:rPr lang="en-US" altLang="ko-KR" dirty="0" smtClean="0"/>
              <a:t>Therefore, since the pre-EHT field for NDP is consistent with SU cases, we can consider the application of similar signaling for this transmission.</a:t>
            </a:r>
          </a:p>
          <a:p>
            <a:pPr lvl="2"/>
            <a:r>
              <a:rPr lang="en-US" altLang="ko-KR" dirty="0" smtClean="0"/>
              <a:t>It does not need to allocate the specific entity of a subfield for indication of NDP.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5046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Indication of transmission modes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/>
              <a:t>By considering the two types of PPDU and </a:t>
            </a:r>
            <a:r>
              <a:rPr lang="en-US" altLang="ko-KR" dirty="0" smtClean="0"/>
              <a:t>various transmission </a:t>
            </a:r>
            <a:r>
              <a:rPr lang="en-US" altLang="ko-KR" dirty="0"/>
              <a:t>modes by using the MU-PPDU, we can consider using the PPDU type field which is already defined in the U-SIG field. </a:t>
            </a:r>
          </a:p>
          <a:p>
            <a:pPr lvl="1"/>
            <a:r>
              <a:rPr lang="en-US" altLang="ko-KR" dirty="0" smtClean="0"/>
              <a:t>Propose that the </a:t>
            </a:r>
            <a:r>
              <a:rPr lang="en-US" altLang="ko-KR" dirty="0"/>
              <a:t>PPDU type field is consist of 2bits and the content of this field can be composed of as </a:t>
            </a:r>
            <a:r>
              <a:rPr lang="en-US" altLang="ko-KR" dirty="0" smtClean="0"/>
              <a:t>follows.</a:t>
            </a:r>
          </a:p>
          <a:p>
            <a:pPr lvl="2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We prefer no coupling with DL/UL field in the Version independent field which is designed to use as being independent per generation </a:t>
            </a:r>
          </a:p>
          <a:p>
            <a:pPr lvl="2"/>
            <a:r>
              <a:rPr lang="en-US" altLang="ko-KR" dirty="0" smtClean="0"/>
              <a:t>For the indication of the newly defined PPDU types</a:t>
            </a:r>
            <a:r>
              <a:rPr lang="ko-KR" altLang="en-US" smtClean="0"/>
              <a:t> </a:t>
            </a:r>
            <a:r>
              <a:rPr lang="en-US" altLang="ko-KR" dirty="0" smtClean="0"/>
              <a:t>or transmission modes in R2, we can put a reserved 1bit after this field in the U-SIG.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961857"/>
              </p:ext>
            </p:extLst>
          </p:nvPr>
        </p:nvGraphicFramePr>
        <p:xfrm>
          <a:off x="1371600" y="3153595"/>
          <a:ext cx="6629400" cy="19518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76400"/>
                <a:gridCol w="2058241"/>
                <a:gridCol w="2894759"/>
              </a:tblGrid>
              <a:tr h="518375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PPDU Type (2 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type and </a:t>
                      </a: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Transmission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mode 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Note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TB-PPDU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OFDMA 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sz="1200" kern="100" dirty="0" smtClean="0">
                          <a:effectLst/>
                        </a:rPr>
                        <a:t>No SIG</a:t>
                      </a:r>
                      <a:r>
                        <a:rPr lang="en-US" sz="1200" kern="100" baseline="0" dirty="0" smtClean="0">
                          <a:effectLst/>
                        </a:rPr>
                        <a:t> </a:t>
                      </a:r>
                      <a:r>
                        <a:rPr lang="en-US" sz="1200" kern="100" dirty="0" smtClean="0">
                          <a:effectLst/>
                        </a:rPr>
                        <a:t>compression,</a:t>
                      </a:r>
                      <a:r>
                        <a:rPr lang="en-US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non-OFDMA</a:t>
                      </a:r>
                      <a:r>
                        <a:rPr lang="en-US" altLang="ko-KR" sz="12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MU-MIMO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SIG</a:t>
                      </a:r>
                      <a:r>
                        <a:rPr lang="en-US" altLang="ko-KR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compression, </a:t>
                      </a:r>
                      <a:r>
                        <a:rPr lang="en-US" sz="1200" kern="100" dirty="0" smtClean="0">
                          <a:effectLst/>
                        </a:rPr>
                        <a:t>No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SU/SU-DUP/NDP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SIG</a:t>
                      </a:r>
                      <a:r>
                        <a:rPr lang="en-US" altLang="ko-KR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compression, </a:t>
                      </a:r>
                      <a:r>
                        <a:rPr lang="en-US" sz="1200" kern="100" dirty="0" smtClean="0">
                          <a:effectLst/>
                        </a:rPr>
                        <a:t>No RU Allocation: </a:t>
                      </a:r>
                      <a:r>
                        <a:rPr lang="en-US" altLang="ko-KR" sz="1200" kern="100" dirty="0" smtClean="0">
                          <a:effectLst/>
                        </a:rPr>
                        <a:t>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935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We investigated the characteristics of various transmission mode by using the MU-PPDU. </a:t>
            </a:r>
          </a:p>
          <a:p>
            <a:r>
              <a:rPr lang="en-US" altLang="ko-KR" dirty="0"/>
              <a:t>F</a:t>
            </a:r>
            <a:r>
              <a:rPr lang="en-US" altLang="ko-KR" dirty="0" smtClean="0"/>
              <a:t>or signaling of each transmission mode, we propose to use the PPDU type field with 2bits. </a:t>
            </a:r>
          </a:p>
          <a:p>
            <a:pPr lvl="1"/>
            <a:r>
              <a:rPr lang="en-US" altLang="ko-KR" dirty="0" smtClean="0"/>
              <a:t>The composition of the PPDU type</a:t>
            </a:r>
            <a:r>
              <a:rPr lang="ko-KR" altLang="en-US" smtClean="0"/>
              <a:t> </a:t>
            </a:r>
            <a:r>
              <a:rPr lang="en-US" altLang="ko-KR" dirty="0" smtClean="0"/>
              <a:t>field is as follows.  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17899"/>
              </p:ext>
            </p:extLst>
          </p:nvPr>
        </p:nvGraphicFramePr>
        <p:xfrm>
          <a:off x="1295400" y="3802819"/>
          <a:ext cx="6629400" cy="19518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76400"/>
                <a:gridCol w="2058241"/>
                <a:gridCol w="2894759"/>
              </a:tblGrid>
              <a:tr h="518375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PPDU Type (2 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type and </a:t>
                      </a: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Transmission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mode 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Note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TB-PPDU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OFDMA 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sz="1200" kern="100" dirty="0" smtClean="0">
                          <a:effectLst/>
                        </a:rPr>
                        <a:t>No </a:t>
                      </a:r>
                      <a:r>
                        <a:rPr lang="en-US" altLang="ko-KR" sz="1200" kern="100" dirty="0" smtClean="0">
                          <a:effectLst/>
                        </a:rPr>
                        <a:t>SIG</a:t>
                      </a:r>
                      <a:r>
                        <a:rPr lang="en-US" altLang="ko-KR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compression, 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Non-OFDMA MU-MIMO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SIG</a:t>
                      </a:r>
                      <a:r>
                        <a:rPr lang="en-US" altLang="ko-KR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compression, </a:t>
                      </a:r>
                      <a:r>
                        <a:rPr lang="en-US" sz="1200" kern="100" dirty="0" smtClean="0">
                          <a:effectLst/>
                        </a:rPr>
                        <a:t>No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SU/SU-DUP/NDP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SIG</a:t>
                      </a:r>
                      <a:r>
                        <a:rPr lang="en-US" altLang="ko-KR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compression, </a:t>
                      </a:r>
                      <a:r>
                        <a:rPr lang="en-US" sz="1200" kern="100" dirty="0" smtClean="0">
                          <a:effectLst/>
                        </a:rPr>
                        <a:t>No RU Allocation: </a:t>
                      </a:r>
                      <a:r>
                        <a:rPr lang="en-US" altLang="ko-KR" sz="1200" kern="100" dirty="0" smtClean="0">
                          <a:effectLst/>
                        </a:rPr>
                        <a:t>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578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</a:t>
            </a:r>
            <a:r>
              <a:rPr lang="en-US" altLang="zh-CN" dirty="0" smtClean="0"/>
              <a:t>to </a:t>
            </a:r>
            <a:r>
              <a:rPr lang="en-US" altLang="zh-CN" dirty="0"/>
              <a:t>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</a:t>
            </a:r>
            <a:r>
              <a:rPr lang="en-US" altLang="zh-CN" dirty="0" smtClean="0"/>
              <a:t>:</a:t>
            </a:r>
          </a:p>
          <a:p>
            <a:pPr lvl="1"/>
            <a:r>
              <a:rPr lang="en-US" altLang="zh-CN" dirty="0" smtClean="0"/>
              <a:t>In the SU transmission and SU-DUP transmission, </a:t>
            </a:r>
          </a:p>
          <a:p>
            <a:pPr lvl="2"/>
            <a:r>
              <a:rPr lang="en-US" altLang="ko-KR" dirty="0" smtClean="0"/>
              <a:t>No </a:t>
            </a:r>
            <a:r>
              <a:rPr lang="en-US" altLang="ko-KR" dirty="0"/>
              <a:t>RA subfield is in the common </a:t>
            </a:r>
            <a:r>
              <a:rPr lang="en-US" altLang="ko-KR" dirty="0" smtClean="0"/>
              <a:t>field of EHT-SIG field. 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number of </a:t>
            </a:r>
            <a:r>
              <a:rPr lang="en-US" altLang="ko-KR" dirty="0" smtClean="0"/>
              <a:t>non-OFDMA </a:t>
            </a:r>
            <a:r>
              <a:rPr lang="en-US" altLang="ko-KR" dirty="0"/>
              <a:t>users subfield is set to </a:t>
            </a:r>
            <a:r>
              <a:rPr lang="en-US" altLang="ko-KR" dirty="0" smtClean="0"/>
              <a:t>0 to indicate the one </a:t>
            </a:r>
            <a:r>
              <a:rPr lang="en-US" altLang="ko-KR" dirty="0"/>
              <a:t>user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User field for a </a:t>
            </a:r>
            <a:r>
              <a:rPr lang="en-US" altLang="ko-KR" dirty="0" smtClean="0"/>
              <a:t>non-MU-MIMO </a:t>
            </a:r>
            <a:r>
              <a:rPr lang="en-US" altLang="ko-KR" dirty="0"/>
              <a:t>allocation is used</a:t>
            </a:r>
            <a:endParaRPr lang="en-US" altLang="ko-KR" dirty="0" smtClean="0"/>
          </a:p>
          <a:p>
            <a:pPr lvl="3"/>
            <a:endParaRPr lang="en-US" altLang="ko-KR" dirty="0"/>
          </a:p>
          <a:p>
            <a:pPr lvl="2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33770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/>
            <a:r>
              <a:rPr lang="en-US" altLang="ko-KR" dirty="0" smtClean="0"/>
              <a:t>In NDP transmission, </a:t>
            </a:r>
          </a:p>
          <a:p>
            <a:pPr lvl="2"/>
            <a:r>
              <a:rPr lang="en-US" altLang="ko-KR" dirty="0"/>
              <a:t>No RA subfield is in the common field of EHT-SIG field. </a:t>
            </a:r>
          </a:p>
          <a:p>
            <a:pPr lvl="2"/>
            <a:r>
              <a:rPr lang="en-US" altLang="ko-KR" dirty="0" smtClean="0"/>
              <a:t>The number of non-OFDMA users subfield is </a:t>
            </a:r>
            <a:r>
              <a:rPr lang="en-US" altLang="ko-KR" dirty="0"/>
              <a:t>set to </a:t>
            </a:r>
            <a:r>
              <a:rPr lang="en-US" altLang="ko-KR" dirty="0" smtClean="0"/>
              <a:t>0 </a:t>
            </a:r>
          </a:p>
          <a:p>
            <a:pPr lvl="2"/>
            <a:r>
              <a:rPr lang="en-US" altLang="ko-KR" dirty="0" smtClean="0"/>
              <a:t>One user field is present in EHT-SIG and the STA-ID is set to 2046 to </a:t>
            </a:r>
            <a:r>
              <a:rPr lang="en-US" altLang="ko-KR" dirty="0"/>
              <a:t>indicate the </a:t>
            </a:r>
            <a:r>
              <a:rPr lang="en-US" altLang="ko-KR" dirty="0" smtClean="0"/>
              <a:t>zero user. 	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User field for a </a:t>
            </a:r>
            <a:r>
              <a:rPr lang="en-US" altLang="ko-KR" dirty="0" smtClean="0"/>
              <a:t>non-MU-MIMO </a:t>
            </a:r>
            <a:r>
              <a:rPr lang="en-US" altLang="ko-KR" dirty="0"/>
              <a:t>allocation is used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453312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305550</TotalTime>
  <Words>1470</Words>
  <Application>Microsoft Office PowerPoint</Application>
  <PresentationFormat>화면 슬라이드 쇼(4:3)</PresentationFormat>
  <Paragraphs>218</Paragraphs>
  <Slides>14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 Signaling for various transmission modes of MU-PPDU </vt:lpstr>
      <vt:lpstr>Introduction </vt:lpstr>
      <vt:lpstr>Transmission modes ( 1/3) </vt:lpstr>
      <vt:lpstr>Transmission modes ( 2/3) </vt:lpstr>
      <vt:lpstr>Variant transmission modes ( 3/3) </vt:lpstr>
      <vt:lpstr>Indication of transmission modes</vt:lpstr>
      <vt:lpstr>Summary </vt:lpstr>
      <vt:lpstr>Straw Poll #1</vt:lpstr>
      <vt:lpstr>Straw Poll #2</vt:lpstr>
      <vt:lpstr>Straw Poll #3</vt:lpstr>
      <vt:lpstr>Straw Poll #4</vt:lpstr>
      <vt:lpstr>Straw Poll #5</vt:lpstr>
      <vt:lpstr>Straw Poll #6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5235</cp:revision>
  <cp:lastPrinted>2017-07-07T02:11:09Z</cp:lastPrinted>
  <dcterms:created xsi:type="dcterms:W3CDTF">2007-05-21T21:00:37Z</dcterms:created>
  <dcterms:modified xsi:type="dcterms:W3CDTF">2020-09-29T00:59:09Z</dcterms:modified>
</cp:coreProperties>
</file>