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6" r:id="rId4"/>
    <p:sldId id="311" r:id="rId5"/>
    <p:sldId id="313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311"/>
            <p14:sldId id="313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9" autoAdjust="0"/>
    <p:restoredTop sz="94660"/>
  </p:normalViewPr>
  <p:slideViewPr>
    <p:cSldViewPr>
      <p:cViewPr varScale="1">
        <p:scale>
          <a:sx n="112" d="100"/>
          <a:sy n="112" d="100"/>
        </p:scale>
        <p:origin x="102" y="3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Sep.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interim electronic meeting, September 2020.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Adopted resolutions for 92 comments towards completion of LB249.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Remaining ~170 technical and ~20 editorial comments.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Published new minor draft 2.3 – please use that for submissions.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Committed to recirculate out of the Nov.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Increased telecon times in view of that – 3 weekly slots, 2hr each.</a:t>
            </a:r>
          </a:p>
          <a:p>
            <a:pPr marL="0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Towards Nov. Meeting and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Complete resolving comments originating from LB249 and recirculate out of the Nov.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 a new minor draft(s) D2.4, which includes all adopted CR from the Sep.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 a new major draft D3.0 out of November.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2020</a:t>
            </a:r>
            <a:endParaRPr lang="en-GB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4854C87-3E65-4835-A08B-FD210702E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 till the Nov. meeting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678EE54-FB4A-4522-B713-D001CF33A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76129"/>
            <a:ext cx="10361084" cy="48182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Sep. 23  		(Wed.), 	13:00 ET – 14:30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Sep. 24 		(Thu.),  	10:00 ET – 12:00 ET extended (joint </a:t>
            </a:r>
            <a:r>
              <a:rPr lang="en-US" altLang="en-US" sz="1600" b="0" dirty="0" err="1"/>
              <a:t>TGaz</a:t>
            </a:r>
            <a:r>
              <a:rPr lang="en-US" altLang="en-US" sz="1600" b="0" dirty="0"/>
              <a:t> plenary/technical)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Sep. 29		(Tue.), 	13:00 ET – 15:00 ET</a:t>
            </a:r>
            <a:r>
              <a:rPr lang="en-US" altLang="en-US" sz="1600" b="0" baseline="30000" dirty="0"/>
              <a:t> +</a:t>
            </a:r>
            <a:endParaRPr lang="en-US" alt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Sep. 30 		(Wed.), 	13:00 ET – 15:00 ET</a:t>
            </a:r>
            <a:r>
              <a:rPr lang="en-US" altLang="en-US" sz="1600" b="0" baseline="30000" dirty="0"/>
              <a:t> + </a:t>
            </a:r>
            <a:r>
              <a:rPr lang="en-US" altLang="en-US" sz="1600" b="0" dirty="0"/>
              <a:t>	</a:t>
            </a:r>
            <a:endParaRPr lang="en-US" altLang="en-US" sz="1600" b="0" baseline="30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Oct. 1			(Thu.), 	12:00 ET – 14:00 ET</a:t>
            </a:r>
            <a:r>
              <a:rPr lang="en-US" altLang="en-US" sz="1600" b="0" baseline="30000" dirty="0"/>
              <a:t> +</a:t>
            </a:r>
            <a:endParaRPr lang="en-US" alt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Oct. 6			(Tue.), 	13:00 ET – 15:00 ET</a:t>
            </a:r>
            <a:r>
              <a:rPr lang="en-US" altLang="en-US" sz="1600" b="0" baseline="30000" dirty="0"/>
              <a:t> +</a:t>
            </a:r>
            <a:endParaRPr lang="en-US" alt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Oct. 7 			(Wed.), 	13:00 ET – 15:00 ET</a:t>
            </a:r>
            <a:r>
              <a:rPr lang="en-US" altLang="en-US" sz="1600" b="0" baseline="30000" dirty="0"/>
              <a:t> +</a:t>
            </a:r>
            <a:endParaRPr lang="en-US" alt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Oct. 8			(Thu.), 	12:00 ET – 14:00 ET</a:t>
            </a:r>
            <a:r>
              <a:rPr lang="en-US" altLang="en-US" sz="1600" b="0" baseline="30000" dirty="0"/>
              <a:t> +</a:t>
            </a:r>
            <a:endParaRPr lang="en-US" alt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Oct. 13		(Tue.), 	13:00 ET – 15:00 ET</a:t>
            </a:r>
            <a:r>
              <a:rPr lang="en-US" altLang="en-US" sz="1600" b="0" baseline="30000" dirty="0"/>
              <a:t> +</a:t>
            </a:r>
            <a:endParaRPr lang="en-US" alt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Oct. 14 		(Wed.), 	13:00 ET – 15:00 ET</a:t>
            </a:r>
            <a:r>
              <a:rPr lang="en-US" altLang="en-US" sz="1600" b="0" baseline="30000" dirty="0"/>
              <a:t> +</a:t>
            </a:r>
            <a:endParaRPr lang="en-US" alt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Oct. 15		(Thu.), 	12:00 ET – 14:00 ET</a:t>
            </a:r>
            <a:r>
              <a:rPr lang="en-US" altLang="en-US" sz="1600" b="0" baseline="30000" dirty="0"/>
              <a:t> +</a:t>
            </a:r>
            <a:endParaRPr lang="en-US" alt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Oct. 20		(Tue.), 	13:00 ET – 15:00 ET</a:t>
            </a:r>
            <a:r>
              <a:rPr lang="en-US" altLang="en-US" sz="1600" b="0" baseline="30000" dirty="0"/>
              <a:t> +</a:t>
            </a:r>
            <a:endParaRPr lang="en-US" alt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Oct. 21 		(Wed.), 	13:00 ET – 15:00 ET</a:t>
            </a:r>
            <a:r>
              <a:rPr lang="en-US" altLang="en-US" sz="1600" b="0" baseline="30000" dirty="0"/>
              <a:t> +</a:t>
            </a:r>
            <a:endParaRPr lang="en-US" alt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b="0" dirty="0"/>
              <a:t>Oct. 28 		(Thu.),  	10:00 ET – 12:00 ET extended (joint </a:t>
            </a:r>
            <a:r>
              <a:rPr lang="en-US" altLang="en-US" sz="1600" b="0" dirty="0" err="1"/>
              <a:t>TGaz</a:t>
            </a:r>
            <a:r>
              <a:rPr lang="en-US" altLang="en-US" sz="1600" b="0" dirty="0"/>
              <a:t> plenary/technical)</a:t>
            </a:r>
            <a:r>
              <a:rPr lang="en-US" altLang="en-US" sz="1600" b="0" baseline="30000" dirty="0"/>
              <a:t> +</a:t>
            </a:r>
            <a:endParaRPr lang="en-US" altLang="en-US" sz="1600" b="0" dirty="0"/>
          </a:p>
          <a:p>
            <a:pPr marL="0" indent="0"/>
            <a:r>
              <a:rPr lang="en-US" altLang="en-US" sz="1600" b="0" baseline="30000" dirty="0"/>
              <a:t>+ </a:t>
            </a:r>
            <a:r>
              <a:rPr lang="en-US" altLang="en-US" sz="1600" b="0" dirty="0"/>
              <a:t>- newly announced, telecons will be 2hr long.</a:t>
            </a:r>
          </a:p>
          <a:p>
            <a:pPr marL="0" indent="0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15206</TotalTime>
  <Words>480</Words>
  <Application>Microsoft Office PowerPoint</Application>
  <PresentationFormat>Widescreen</PresentationFormat>
  <Paragraphs>56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TGaz Next Generation Positioning  Sep. Electronic Meeting Closing Report</vt:lpstr>
      <vt:lpstr>Abstract</vt:lpstr>
      <vt:lpstr>TG Status And Work Completed</vt:lpstr>
      <vt:lpstr>Goal Towards Nov. Meeting and Beyond</vt:lpstr>
      <vt:lpstr>Teleconference Schedule till the Nov. meeting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276</cp:revision>
  <cp:lastPrinted>1601-01-01T00:00:00Z</cp:lastPrinted>
  <dcterms:created xsi:type="dcterms:W3CDTF">2018-08-06T10:28:59Z</dcterms:created>
  <dcterms:modified xsi:type="dcterms:W3CDTF">2020-09-18T16:53:24Z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