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87" d="100"/>
          <a:sy n="87" d="100"/>
        </p:scale>
        <p:origin x="54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September 2020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September 2020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July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484784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Approved: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Vice-Char – Tuncer Baykas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Technical Editor (PHY) – Volker Jungnickel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Technical Editor (MAC) – Harry Bims</a:t>
            </a:r>
          </a:p>
          <a:p>
            <a:pPr marL="457200" lvl="1" indent="0">
              <a:defRPr/>
            </a:pPr>
            <a:endParaRPr lang="en-GB" altLang="en-US" dirty="0"/>
          </a:p>
          <a:p>
            <a:pPr marL="457200" lvl="1" indent="0"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the mandatory PHY mode centre frequency (26 MHz for 20 MHz bandwidth channel)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LC HE PHY mode channelization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to release draft D0.2 for WG comment collection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Reviewed possible minimum MAC requirements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11-20/1360r3.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11-20/1509r0.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Review WG comments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MAC 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10 day notice once D0.2 comments are collected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236</Words>
  <Application>Microsoft Office PowerPoint</Application>
  <PresentationFormat>Widescreen</PresentationFormat>
  <Paragraphs>53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September 2020 Closing Report</vt:lpstr>
      <vt:lpstr>Abstract</vt:lpstr>
      <vt:lpstr>TGbb activities at the July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57</cp:revision>
  <cp:lastPrinted>1601-01-01T00:00:00Z</cp:lastPrinted>
  <dcterms:created xsi:type="dcterms:W3CDTF">2019-08-08T09:50:31Z</dcterms:created>
  <dcterms:modified xsi:type="dcterms:W3CDTF">2020-09-18T09:24:38Z</dcterms:modified>
</cp:coreProperties>
</file>