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257" r:id="rId3"/>
    <p:sldId id="2390" r:id="rId4"/>
    <p:sldId id="445" r:id="rId5"/>
    <p:sldId id="443" r:id="rId6"/>
    <p:sldId id="448" r:id="rId7"/>
    <p:sldId id="449" r:id="rId8"/>
    <p:sldId id="447" r:id="rId9"/>
    <p:sldId id="2391" r:id="rId10"/>
    <p:sldId id="2370" r:id="rId11"/>
    <p:sldId id="357" r:id="rId12"/>
    <p:sldId id="2350" r:id="rId13"/>
    <p:sldId id="265" r:id="rId14"/>
    <p:sldId id="266" r:id="rId15"/>
    <p:sldId id="2368" r:id="rId16"/>
    <p:sldId id="1573" r:id="rId17"/>
    <p:sldId id="1574" r:id="rId18"/>
    <p:sldId id="287" r:id="rId19"/>
    <p:sldId id="2353" r:id="rId20"/>
    <p:sldId id="2354" r:id="rId21"/>
    <p:sldId id="1576" r:id="rId22"/>
    <p:sldId id="2355" r:id="rId23"/>
    <p:sldId id="647" r:id="rId24"/>
    <p:sldId id="2356" r:id="rId25"/>
    <p:sldId id="262" r:id="rId26"/>
    <p:sldId id="2357" r:id="rId27"/>
    <p:sldId id="263" r:id="rId28"/>
    <p:sldId id="2358" r:id="rId29"/>
    <p:sldId id="273" r:id="rId30"/>
    <p:sldId id="283" r:id="rId31"/>
    <p:sldId id="298" r:id="rId32"/>
    <p:sldId id="299" r:id="rId33"/>
    <p:sldId id="301" r:id="rId34"/>
    <p:sldId id="2361" r:id="rId35"/>
    <p:sldId id="2362" r:id="rId36"/>
    <p:sldId id="1575" r:id="rId37"/>
    <p:sldId id="1577" r:id="rId38"/>
    <p:sldId id="2363" r:id="rId39"/>
    <p:sldId id="2364" r:id="rId40"/>
    <p:sldId id="258" r:id="rId41"/>
    <p:sldId id="2365" r:id="rId42"/>
    <p:sldId id="264" r:id="rId43"/>
    <p:sldId id="2366" r:id="rId44"/>
    <p:sldId id="261" r:id="rId45"/>
    <p:sldId id="2372" r:id="rId46"/>
    <p:sldId id="2373" r:id="rId47"/>
    <p:sldId id="2374" r:id="rId48"/>
    <p:sldId id="2375" r:id="rId49"/>
    <p:sldId id="270" r:id="rId50"/>
    <p:sldId id="278" r:id="rId51"/>
    <p:sldId id="2376" r:id="rId52"/>
    <p:sldId id="282" r:id="rId53"/>
    <p:sldId id="271" r:id="rId54"/>
    <p:sldId id="2412" r:id="rId55"/>
    <p:sldId id="279" r:id="rId56"/>
    <p:sldId id="280" r:id="rId57"/>
    <p:sldId id="276" r:id="rId58"/>
    <p:sldId id="277" r:id="rId59"/>
    <p:sldId id="2413" r:id="rId60"/>
    <p:sldId id="2414" r:id="rId61"/>
    <p:sldId id="2415" r:id="rId62"/>
    <p:sldId id="272" r:id="rId63"/>
    <p:sldId id="2416" r:id="rId64"/>
    <p:sldId id="2379" r:id="rId65"/>
    <p:sldId id="2380" r:id="rId66"/>
    <p:sldId id="2381" r:id="rId67"/>
    <p:sldId id="2382" r:id="rId68"/>
    <p:sldId id="2383" r:id="rId69"/>
    <p:sldId id="2384" r:id="rId70"/>
    <p:sldId id="2394" r:id="rId71"/>
    <p:sldId id="2395" r:id="rId72"/>
    <p:sldId id="2396" r:id="rId73"/>
    <p:sldId id="2397" r:id="rId74"/>
    <p:sldId id="2398" r:id="rId75"/>
    <p:sldId id="2399" r:id="rId76"/>
    <p:sldId id="2400" r:id="rId77"/>
    <p:sldId id="2401" r:id="rId78"/>
    <p:sldId id="2402" r:id="rId79"/>
    <p:sldId id="302" r:id="rId80"/>
    <p:sldId id="1578" r:id="rId81"/>
    <p:sldId id="2385" r:id="rId82"/>
    <p:sldId id="2386" r:id="rId83"/>
    <p:sldId id="2387" r:id="rId84"/>
    <p:sldId id="2388" r:id="rId85"/>
    <p:sldId id="2377" r:id="rId86"/>
    <p:sldId id="2378" r:id="rId87"/>
    <p:sldId id="259" r:id="rId88"/>
    <p:sldId id="2389" r:id="rId89"/>
    <p:sldId id="331" r:id="rId90"/>
    <p:sldId id="440" r:id="rId91"/>
    <p:sldId id="441" r:id="rId92"/>
    <p:sldId id="442" r:id="rId93"/>
    <p:sldId id="269" r:id="rId94"/>
    <p:sldId id="2392" r:id="rId95"/>
    <p:sldId id="326" r:id="rId96"/>
    <p:sldId id="339" r:id="rId97"/>
    <p:sldId id="373" r:id="rId98"/>
    <p:sldId id="371" r:id="rId99"/>
    <p:sldId id="372" r:id="rId100"/>
    <p:sldId id="353" r:id="rId101"/>
    <p:sldId id="364" r:id="rId102"/>
    <p:sldId id="376" r:id="rId103"/>
    <p:sldId id="356" r:id="rId104"/>
    <p:sldId id="374" r:id="rId105"/>
    <p:sldId id="343" r:id="rId106"/>
    <p:sldId id="348" r:id="rId107"/>
    <p:sldId id="2393" r:id="rId108"/>
    <p:sldId id="377" r:id="rId109"/>
    <p:sldId id="368" r:id="rId110"/>
    <p:sldId id="375" r:id="rId111"/>
    <p:sldId id="366" r:id="rId1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FEF01-7AAD-439F-8FEF-E8D830507FBC}" v="35" dt="2020-09-18T13:00:24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/>
  </p:normalViewPr>
  <p:slideViewPr>
    <p:cSldViewPr>
      <p:cViewPr varScale="1">
        <p:scale>
          <a:sx n="81" d="100"/>
          <a:sy n="81" d="100"/>
        </p:scale>
        <p:origin x="394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, Robert" userId="8f61b79c-1993-4b76-a5c5-6bb0e2071c28" providerId="ADAL" clId="{7F4FEF01-7AAD-439F-8FEF-E8D830507FBC}"/>
    <pc:docChg chg="addSld delSld modSld sldOrd modMainMaster">
      <pc:chgData name="Stacey, Robert" userId="8f61b79c-1993-4b76-a5c5-6bb0e2071c28" providerId="ADAL" clId="{7F4FEF01-7AAD-439F-8FEF-E8D830507FBC}" dt="2020-09-18T13:00:08.452" v="482" actId="2696"/>
      <pc:docMkLst>
        <pc:docMk/>
      </pc:docMkLst>
      <pc:sldChg chg="modSp">
        <pc:chgData name="Stacey, Robert" userId="8f61b79c-1993-4b76-a5c5-6bb0e2071c28" providerId="ADAL" clId="{7F4FEF01-7AAD-439F-8FEF-E8D830507FBC}" dt="2020-09-18T04:00:42.438" v="320" actId="6549"/>
        <pc:sldMkLst>
          <pc:docMk/>
          <pc:sldMk cId="0" sldId="256"/>
        </pc:sldMkLst>
        <pc:spChg chg="mod">
          <ac:chgData name="Stacey, Robert" userId="8f61b79c-1993-4b76-a5c5-6bb0e2071c28" providerId="ADAL" clId="{7F4FEF01-7AAD-439F-8FEF-E8D830507FBC}" dt="2020-09-18T04:00:42.438" v="320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7T18:31:56.242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acey, Robert" userId="8f61b79c-1993-4b76-a5c5-6bb0e2071c28" providerId="ADAL" clId="{7F4FEF01-7AAD-439F-8FEF-E8D830507FBC}" dt="2020-09-18T03:58:23.238" v="317" actId="6549"/>
        <pc:sldMkLst>
          <pc:docMk/>
          <pc:sldMk cId="0" sldId="257"/>
        </pc:sldMkLst>
        <pc:spChg chg="mod">
          <ac:chgData name="Stacey, Robert" userId="8f61b79c-1993-4b76-a5c5-6bb0e2071c28" providerId="ADAL" clId="{7F4FEF01-7AAD-439F-8FEF-E8D830507FBC}" dt="2020-09-18T03:58:23.238" v="317" actId="6549"/>
          <ac:spMkLst>
            <pc:docMk/>
            <pc:sldMk cId="0" sldId="257"/>
            <ac:spMk id="4098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160881046" sldId="258"/>
        </pc:sldMkLst>
      </pc:sldChg>
      <pc:sldChg chg="del">
        <pc:chgData name="Stacey, Robert" userId="8f61b79c-1993-4b76-a5c5-6bb0e2071c28" providerId="ADAL" clId="{7F4FEF01-7AAD-439F-8FEF-E8D830507FBC}" dt="2020-09-17T18:34:19.732" v="76" actId="2696"/>
        <pc:sldMkLst>
          <pc:docMk/>
          <pc:sldMk cId="1991468051" sldId="258"/>
        </pc:sldMkLst>
      </pc:sldChg>
      <pc:sldChg chg="add ord">
        <pc:chgData name="Stacey, Robert" userId="8f61b79c-1993-4b76-a5c5-6bb0e2071c28" providerId="ADAL" clId="{7F4FEF01-7AAD-439F-8FEF-E8D830507FBC}" dt="2020-09-18T04:19:30.318" v="443"/>
        <pc:sldMkLst>
          <pc:docMk/>
          <pc:sldMk cId="7809349" sldId="259"/>
        </pc:sldMkLst>
      </pc:sldChg>
      <pc:sldChg chg="del">
        <pc:chgData name="Stacey, Robert" userId="8f61b79c-1993-4b76-a5c5-6bb0e2071c28" providerId="ADAL" clId="{7F4FEF01-7AAD-439F-8FEF-E8D830507FBC}" dt="2020-09-17T18:34:19.754" v="77" actId="2696"/>
        <pc:sldMkLst>
          <pc:docMk/>
          <pc:sldMk cId="1968720319" sldId="259"/>
        </pc:sldMkLst>
      </pc:sldChg>
      <pc:sldChg chg="del">
        <pc:chgData name="Stacey, Robert" userId="8f61b79c-1993-4b76-a5c5-6bb0e2071c28" providerId="ADAL" clId="{7F4FEF01-7AAD-439F-8FEF-E8D830507FBC}" dt="2020-09-17T18:34:19.776" v="78" actId="2696"/>
        <pc:sldMkLst>
          <pc:docMk/>
          <pc:sldMk cId="3208970487" sldId="260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0" sldId="261"/>
        </pc:sldMkLst>
      </pc:sldChg>
      <pc:sldChg chg="del">
        <pc:chgData name="Stacey, Robert" userId="8f61b79c-1993-4b76-a5c5-6bb0e2071c28" providerId="ADAL" clId="{7F4FEF01-7AAD-439F-8FEF-E8D830507FBC}" dt="2020-09-17T18:34:19.819" v="79" actId="2696"/>
        <pc:sldMkLst>
          <pc:docMk/>
          <pc:sldMk cId="363973985" sldId="261"/>
        </pc:sldMkLst>
      </pc:sldChg>
      <pc:sldChg chg="del">
        <pc:chgData name="Stacey, Robert" userId="8f61b79c-1993-4b76-a5c5-6bb0e2071c28" providerId="ADAL" clId="{7F4FEF01-7AAD-439F-8FEF-E8D830507FBC}" dt="2020-09-17T18:34:19.914" v="80" actId="2696"/>
        <pc:sldMkLst>
          <pc:docMk/>
          <pc:sldMk cId="3454883255" sldId="26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023615007" sldId="26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353777303" sldId="26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144901168" sldId="264"/>
        </pc:sldMkLst>
      </pc:sldChg>
      <pc:sldChg chg="del">
        <pc:chgData name="Stacey, Robert" userId="8f61b79c-1993-4b76-a5c5-6bb0e2071c28" providerId="ADAL" clId="{7F4FEF01-7AAD-439F-8FEF-E8D830507FBC}" dt="2020-09-17T18:34:19.997" v="82" actId="2696"/>
        <pc:sldMkLst>
          <pc:docMk/>
          <pc:sldMk cId="4091266737" sldId="26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066356236" sldId="265"/>
        </pc:sldMkLst>
      </pc:sldChg>
      <pc:sldChg chg="del">
        <pc:chgData name="Stacey, Robert" userId="8f61b79c-1993-4b76-a5c5-6bb0e2071c28" providerId="ADAL" clId="{7F4FEF01-7AAD-439F-8FEF-E8D830507FBC}" dt="2020-09-17T18:34:20.026" v="83" actId="2696"/>
        <pc:sldMkLst>
          <pc:docMk/>
          <pc:sldMk cId="3748791487" sldId="265"/>
        </pc:sldMkLst>
      </pc:sldChg>
      <pc:sldChg chg="del">
        <pc:chgData name="Stacey, Robert" userId="8f61b79c-1993-4b76-a5c5-6bb0e2071c28" providerId="ADAL" clId="{7F4FEF01-7AAD-439F-8FEF-E8D830507FBC}" dt="2020-09-17T18:34:20.052" v="84" actId="2696"/>
        <pc:sldMkLst>
          <pc:docMk/>
          <pc:sldMk cId="1590738440" sldId="26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2226694754" sldId="266"/>
        </pc:sldMkLst>
      </pc:sldChg>
      <pc:sldChg chg="del">
        <pc:chgData name="Stacey, Robert" userId="8f61b79c-1993-4b76-a5c5-6bb0e2071c28" providerId="ADAL" clId="{7F4FEF01-7AAD-439F-8FEF-E8D830507FBC}" dt="2020-09-17T18:34:20.076" v="85" actId="2696"/>
        <pc:sldMkLst>
          <pc:docMk/>
          <pc:sldMk cId="3550479006" sldId="267"/>
        </pc:sldMkLst>
      </pc:sldChg>
      <pc:sldChg chg="del">
        <pc:chgData name="Stacey, Robert" userId="8f61b79c-1993-4b76-a5c5-6bb0e2071c28" providerId="ADAL" clId="{7F4FEF01-7AAD-439F-8FEF-E8D830507FBC}" dt="2020-09-17T18:34:20.117" v="86" actId="2696"/>
        <pc:sldMkLst>
          <pc:docMk/>
          <pc:sldMk cId="0" sldId="268"/>
        </pc:sldMkLst>
      </pc:sldChg>
      <pc:sldChg chg="modSp add del">
        <pc:chgData name="Stacey, Robert" userId="8f61b79c-1993-4b76-a5c5-6bb0e2071c28" providerId="ADAL" clId="{7F4FEF01-7AAD-439F-8FEF-E8D830507FBC}" dt="2020-09-18T04:21:51.379" v="445"/>
        <pc:sldMkLst>
          <pc:docMk/>
          <pc:sldMk cId="0" sldId="269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69"/>
            <ac:spMk id="2050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69"/>
            <ac:spMk id="2051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0.166" v="88" actId="2696"/>
        <pc:sldMkLst>
          <pc:docMk/>
          <pc:sldMk cId="159427211" sldId="270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3308389912" sldId="270"/>
        </pc:sldMkLst>
      </pc:sldChg>
      <pc:sldChg chg="del">
        <pc:chgData name="Stacey, Robert" userId="8f61b79c-1993-4b76-a5c5-6bb0e2071c28" providerId="ADAL" clId="{7F4FEF01-7AAD-439F-8FEF-E8D830507FBC}" dt="2020-09-17T18:34:20.192" v="89" actId="2696"/>
        <pc:sldMkLst>
          <pc:docMk/>
          <pc:sldMk cId="2907576605" sldId="271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3368840800" sldId="271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417599356" sldId="272"/>
        </pc:sldMkLst>
      </pc:sldChg>
      <pc:sldChg chg="del">
        <pc:chgData name="Stacey, Robert" userId="8f61b79c-1993-4b76-a5c5-6bb0e2071c28" providerId="ADAL" clId="{7F4FEF01-7AAD-439F-8FEF-E8D830507FBC}" dt="2020-09-17T18:34:20.223" v="90" actId="2696"/>
        <pc:sldMkLst>
          <pc:docMk/>
          <pc:sldMk cId="3814172315" sldId="27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87206645" sldId="273"/>
        </pc:sldMkLst>
      </pc:sldChg>
      <pc:sldChg chg="del">
        <pc:chgData name="Stacey, Robert" userId="8f61b79c-1993-4b76-a5c5-6bb0e2071c28" providerId="ADAL" clId="{7F4FEF01-7AAD-439F-8FEF-E8D830507FBC}" dt="2020-09-17T18:34:20.246" v="91" actId="2696"/>
        <pc:sldMkLst>
          <pc:docMk/>
          <pc:sldMk cId="1563882107" sldId="273"/>
        </pc:sldMkLst>
      </pc:sldChg>
      <pc:sldChg chg="del">
        <pc:chgData name="Stacey, Robert" userId="8f61b79c-1993-4b76-a5c5-6bb0e2071c28" providerId="ADAL" clId="{7F4FEF01-7AAD-439F-8FEF-E8D830507FBC}" dt="2020-09-17T18:34:20.267" v="92" actId="2696"/>
        <pc:sldMkLst>
          <pc:docMk/>
          <pc:sldMk cId="756037330" sldId="274"/>
        </pc:sldMkLst>
      </pc:sldChg>
      <pc:sldChg chg="del">
        <pc:chgData name="Stacey, Robert" userId="8f61b79c-1993-4b76-a5c5-6bb0e2071c28" providerId="ADAL" clId="{7F4FEF01-7AAD-439F-8FEF-E8D830507FBC}" dt="2020-09-17T18:34:20.294" v="93" actId="2696"/>
        <pc:sldMkLst>
          <pc:docMk/>
          <pc:sldMk cId="0" sldId="275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889979370" sldId="276"/>
        </pc:sldMkLst>
      </pc:sldChg>
      <pc:sldChg chg="del">
        <pc:chgData name="Stacey, Robert" userId="8f61b79c-1993-4b76-a5c5-6bb0e2071c28" providerId="ADAL" clId="{7F4FEF01-7AAD-439F-8FEF-E8D830507FBC}" dt="2020-09-17T18:34:20.317" v="94" actId="2696"/>
        <pc:sldMkLst>
          <pc:docMk/>
          <pc:sldMk cId="2852900623" sldId="276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3571184711" sldId="277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1667763422" sldId="278"/>
        </pc:sldMkLst>
      </pc:sldChg>
      <pc:sldChg chg="del">
        <pc:chgData name="Stacey, Robert" userId="8f61b79c-1993-4b76-a5c5-6bb0e2071c28" providerId="ADAL" clId="{7F4FEF01-7AAD-439F-8FEF-E8D830507FBC}" dt="2020-09-17T18:34:20.453" v="98" actId="2696"/>
        <pc:sldMkLst>
          <pc:docMk/>
          <pc:sldMk cId="1869078736" sldId="279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1869078736" sldId="279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701286658" sldId="280"/>
        </pc:sldMkLst>
      </pc:sldChg>
      <pc:sldChg chg="del">
        <pc:chgData name="Stacey, Robert" userId="8f61b79c-1993-4b76-a5c5-6bb0e2071c28" providerId="ADAL" clId="{7F4FEF01-7AAD-439F-8FEF-E8D830507FBC}" dt="2020-09-17T18:34:20.483" v="99" actId="2696"/>
        <pc:sldMkLst>
          <pc:docMk/>
          <pc:sldMk cId="701286658" sldId="280"/>
        </pc:sldMkLst>
      </pc:sldChg>
      <pc:sldChg chg="del">
        <pc:chgData name="Stacey, Robert" userId="8f61b79c-1993-4b76-a5c5-6bb0e2071c28" providerId="ADAL" clId="{7F4FEF01-7AAD-439F-8FEF-E8D830507FBC}" dt="2020-09-17T18:34:20.504" v="100" actId="2696"/>
        <pc:sldMkLst>
          <pc:docMk/>
          <pc:sldMk cId="0" sldId="281"/>
        </pc:sldMkLst>
      </pc:sldChg>
      <pc:sldChg chg="del">
        <pc:chgData name="Stacey, Robert" userId="8f61b79c-1993-4b76-a5c5-6bb0e2071c28" providerId="ADAL" clId="{7F4FEF01-7AAD-439F-8FEF-E8D830507FBC}" dt="2020-09-17T18:34:20.563" v="101" actId="2696"/>
        <pc:sldMkLst>
          <pc:docMk/>
          <pc:sldMk cId="3884957953" sldId="282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3884957953" sldId="28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40303126" sldId="283"/>
        </pc:sldMkLst>
      </pc:sldChg>
      <pc:sldChg chg="del">
        <pc:chgData name="Stacey, Robert" userId="8f61b79c-1993-4b76-a5c5-6bb0e2071c28" providerId="ADAL" clId="{7F4FEF01-7AAD-439F-8FEF-E8D830507FBC}" dt="2020-09-17T18:34:20.591" v="102" actId="2696"/>
        <pc:sldMkLst>
          <pc:docMk/>
          <pc:sldMk cId="2119613771" sldId="283"/>
        </pc:sldMkLst>
      </pc:sldChg>
      <pc:sldChg chg="del">
        <pc:chgData name="Stacey, Robert" userId="8f61b79c-1993-4b76-a5c5-6bb0e2071c28" providerId="ADAL" clId="{7F4FEF01-7AAD-439F-8FEF-E8D830507FBC}" dt="2020-09-17T18:34:20.625" v="103" actId="2696"/>
        <pc:sldMkLst>
          <pc:docMk/>
          <pc:sldMk cId="2926960183" sldId="284"/>
        </pc:sldMkLst>
      </pc:sldChg>
      <pc:sldChg chg="del">
        <pc:chgData name="Stacey, Robert" userId="8f61b79c-1993-4b76-a5c5-6bb0e2071c28" providerId="ADAL" clId="{7F4FEF01-7AAD-439F-8FEF-E8D830507FBC}" dt="2020-09-17T18:34:20.647" v="104" actId="2696"/>
        <pc:sldMkLst>
          <pc:docMk/>
          <pc:sldMk cId="2284832040" sldId="285"/>
        </pc:sldMkLst>
      </pc:sldChg>
      <pc:sldChg chg="del">
        <pc:chgData name="Stacey, Robert" userId="8f61b79c-1993-4b76-a5c5-6bb0e2071c28" providerId="ADAL" clId="{7F4FEF01-7AAD-439F-8FEF-E8D830507FBC}" dt="2020-09-17T18:34:20.687" v="105" actId="2696"/>
        <pc:sldMkLst>
          <pc:docMk/>
          <pc:sldMk cId="0" sldId="286"/>
        </pc:sldMkLst>
      </pc:sldChg>
      <pc:sldChg chg="del">
        <pc:chgData name="Stacey, Robert" userId="8f61b79c-1993-4b76-a5c5-6bb0e2071c28" providerId="ADAL" clId="{7F4FEF01-7AAD-439F-8FEF-E8D830507FBC}" dt="2020-09-17T18:34:20.711" v="106" actId="2696"/>
        <pc:sldMkLst>
          <pc:docMk/>
          <pc:sldMk cId="822775208" sldId="28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822775208" sldId="287"/>
        </pc:sldMkLst>
      </pc:sldChg>
      <pc:sldChg chg="del">
        <pc:chgData name="Stacey, Robert" userId="8f61b79c-1993-4b76-a5c5-6bb0e2071c28" providerId="ADAL" clId="{7F4FEF01-7AAD-439F-8FEF-E8D830507FBC}" dt="2020-09-17T18:34:20.735" v="107" actId="2696"/>
        <pc:sldMkLst>
          <pc:docMk/>
          <pc:sldMk cId="0" sldId="288"/>
        </pc:sldMkLst>
      </pc:sldChg>
      <pc:sldChg chg="del">
        <pc:chgData name="Stacey, Robert" userId="8f61b79c-1993-4b76-a5c5-6bb0e2071c28" providerId="ADAL" clId="{7F4FEF01-7AAD-439F-8FEF-E8D830507FBC}" dt="2020-09-17T18:34:20.760" v="108" actId="2696"/>
        <pc:sldMkLst>
          <pc:docMk/>
          <pc:sldMk cId="3558801506" sldId="289"/>
        </pc:sldMkLst>
      </pc:sldChg>
      <pc:sldChg chg="del">
        <pc:chgData name="Stacey, Robert" userId="8f61b79c-1993-4b76-a5c5-6bb0e2071c28" providerId="ADAL" clId="{7F4FEF01-7AAD-439F-8FEF-E8D830507FBC}" dt="2020-09-17T18:34:20.785" v="109" actId="2696"/>
        <pc:sldMkLst>
          <pc:docMk/>
          <pc:sldMk cId="0" sldId="290"/>
        </pc:sldMkLst>
      </pc:sldChg>
      <pc:sldChg chg="del">
        <pc:chgData name="Stacey, Robert" userId="8f61b79c-1993-4b76-a5c5-6bb0e2071c28" providerId="ADAL" clId="{7F4FEF01-7AAD-439F-8FEF-E8D830507FBC}" dt="2020-09-17T18:34:20.808" v="110" actId="2696"/>
        <pc:sldMkLst>
          <pc:docMk/>
          <pc:sldMk cId="0" sldId="291"/>
        </pc:sldMkLst>
      </pc:sldChg>
      <pc:sldChg chg="del">
        <pc:chgData name="Stacey, Robert" userId="8f61b79c-1993-4b76-a5c5-6bb0e2071c28" providerId="ADAL" clId="{7F4FEF01-7AAD-439F-8FEF-E8D830507FBC}" dt="2020-09-17T18:34:20.851" v="111" actId="2696"/>
        <pc:sldMkLst>
          <pc:docMk/>
          <pc:sldMk cId="1388065444" sldId="292"/>
        </pc:sldMkLst>
      </pc:sldChg>
      <pc:sldChg chg="del">
        <pc:chgData name="Stacey, Robert" userId="8f61b79c-1993-4b76-a5c5-6bb0e2071c28" providerId="ADAL" clId="{7F4FEF01-7AAD-439F-8FEF-E8D830507FBC}" dt="2020-09-17T18:34:20.883" v="112" actId="2696"/>
        <pc:sldMkLst>
          <pc:docMk/>
          <pc:sldMk cId="4267481948" sldId="293"/>
        </pc:sldMkLst>
      </pc:sldChg>
      <pc:sldChg chg="del">
        <pc:chgData name="Stacey, Robert" userId="8f61b79c-1993-4b76-a5c5-6bb0e2071c28" providerId="ADAL" clId="{7F4FEF01-7AAD-439F-8FEF-E8D830507FBC}" dt="2020-09-17T18:34:20.902" v="113" actId="2696"/>
        <pc:sldMkLst>
          <pc:docMk/>
          <pc:sldMk cId="1600982082" sldId="294"/>
        </pc:sldMkLst>
      </pc:sldChg>
      <pc:sldChg chg="del">
        <pc:chgData name="Stacey, Robert" userId="8f61b79c-1993-4b76-a5c5-6bb0e2071c28" providerId="ADAL" clId="{7F4FEF01-7AAD-439F-8FEF-E8D830507FBC}" dt="2020-09-17T18:34:20.922" v="114" actId="2696"/>
        <pc:sldMkLst>
          <pc:docMk/>
          <pc:sldMk cId="2350700125" sldId="295"/>
        </pc:sldMkLst>
      </pc:sldChg>
      <pc:sldChg chg="del">
        <pc:chgData name="Stacey, Robert" userId="8f61b79c-1993-4b76-a5c5-6bb0e2071c28" providerId="ADAL" clId="{7F4FEF01-7AAD-439F-8FEF-E8D830507FBC}" dt="2020-09-17T18:34:20.942" v="115" actId="2696"/>
        <pc:sldMkLst>
          <pc:docMk/>
          <pc:sldMk cId="2616893078" sldId="296"/>
        </pc:sldMkLst>
      </pc:sldChg>
      <pc:sldChg chg="del">
        <pc:chgData name="Stacey, Robert" userId="8f61b79c-1993-4b76-a5c5-6bb0e2071c28" providerId="ADAL" clId="{7F4FEF01-7AAD-439F-8FEF-E8D830507FBC}" dt="2020-09-17T18:34:20.982" v="116" actId="2696"/>
        <pc:sldMkLst>
          <pc:docMk/>
          <pc:sldMk cId="0" sldId="29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08734643" sldId="298"/>
        </pc:sldMkLst>
      </pc:sldChg>
      <pc:sldChg chg="del">
        <pc:chgData name="Stacey, Robert" userId="8f61b79c-1993-4b76-a5c5-6bb0e2071c28" providerId="ADAL" clId="{7F4FEF01-7AAD-439F-8FEF-E8D830507FBC}" dt="2020-09-17T18:34:21.005" v="117" actId="2696"/>
        <pc:sldMkLst>
          <pc:docMk/>
          <pc:sldMk cId="108734643" sldId="298"/>
        </pc:sldMkLst>
      </pc:sldChg>
      <pc:sldChg chg="del">
        <pc:chgData name="Stacey, Robert" userId="8f61b79c-1993-4b76-a5c5-6bb0e2071c28" providerId="ADAL" clId="{7F4FEF01-7AAD-439F-8FEF-E8D830507FBC}" dt="2020-09-17T18:34:21.030" v="118" actId="2696"/>
        <pc:sldMkLst>
          <pc:docMk/>
          <pc:sldMk cId="3782914743" sldId="299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782914743" sldId="299"/>
        </pc:sldMkLst>
      </pc:sldChg>
      <pc:sldChg chg="del">
        <pc:chgData name="Stacey, Robert" userId="8f61b79c-1993-4b76-a5c5-6bb0e2071c28" providerId="ADAL" clId="{7F4FEF01-7AAD-439F-8FEF-E8D830507FBC}" dt="2020-09-17T18:34:21.069" v="119" actId="2696"/>
        <pc:sldMkLst>
          <pc:docMk/>
          <pc:sldMk cId="0" sldId="300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226038664" sldId="301"/>
        </pc:sldMkLst>
      </pc:sldChg>
      <pc:sldChg chg="del">
        <pc:chgData name="Stacey, Robert" userId="8f61b79c-1993-4b76-a5c5-6bb0e2071c28" providerId="ADAL" clId="{7F4FEF01-7AAD-439F-8FEF-E8D830507FBC}" dt="2020-09-17T18:34:21.089" v="120" actId="2696"/>
        <pc:sldMkLst>
          <pc:docMk/>
          <pc:sldMk cId="4226038664" sldId="301"/>
        </pc:sldMkLst>
      </pc:sldChg>
      <pc:sldChg chg="del">
        <pc:chgData name="Stacey, Robert" userId="8f61b79c-1993-4b76-a5c5-6bb0e2071c28" providerId="ADAL" clId="{7F4FEF01-7AAD-439F-8FEF-E8D830507FBC}" dt="2020-09-17T18:34:21.129" v="121" actId="2696"/>
        <pc:sldMkLst>
          <pc:docMk/>
          <pc:sldMk cId="2105404725" sldId="302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2105404725" sldId="302"/>
        </pc:sldMkLst>
      </pc:sldChg>
      <pc:sldChg chg="del">
        <pc:chgData name="Stacey, Robert" userId="8f61b79c-1993-4b76-a5c5-6bb0e2071c28" providerId="ADAL" clId="{7F4FEF01-7AAD-439F-8FEF-E8D830507FBC}" dt="2020-09-17T18:34:21.150" v="122" actId="2696"/>
        <pc:sldMkLst>
          <pc:docMk/>
          <pc:sldMk cId="0" sldId="303"/>
        </pc:sldMkLst>
      </pc:sldChg>
      <pc:sldChg chg="del">
        <pc:chgData name="Stacey, Robert" userId="8f61b79c-1993-4b76-a5c5-6bb0e2071c28" providerId="ADAL" clId="{7F4FEF01-7AAD-439F-8FEF-E8D830507FBC}" dt="2020-09-17T18:34:21.173" v="123" actId="2696"/>
        <pc:sldMkLst>
          <pc:docMk/>
          <pc:sldMk cId="2761767185" sldId="304"/>
        </pc:sldMkLst>
      </pc:sldChg>
      <pc:sldChg chg="del">
        <pc:chgData name="Stacey, Robert" userId="8f61b79c-1993-4b76-a5c5-6bb0e2071c28" providerId="ADAL" clId="{7F4FEF01-7AAD-439F-8FEF-E8D830507FBC}" dt="2020-09-17T18:34:21.200" v="124" actId="2696"/>
        <pc:sldMkLst>
          <pc:docMk/>
          <pc:sldMk cId="921221562" sldId="305"/>
        </pc:sldMkLst>
      </pc:sldChg>
      <pc:sldChg chg="del">
        <pc:chgData name="Stacey, Robert" userId="8f61b79c-1993-4b76-a5c5-6bb0e2071c28" providerId="ADAL" clId="{7F4FEF01-7AAD-439F-8FEF-E8D830507FBC}" dt="2020-09-17T18:34:21.224" v="125" actId="2696"/>
        <pc:sldMkLst>
          <pc:docMk/>
          <pc:sldMk cId="2071722871" sldId="306"/>
        </pc:sldMkLst>
      </pc:sldChg>
      <pc:sldChg chg="del">
        <pc:chgData name="Stacey, Robert" userId="8f61b79c-1993-4b76-a5c5-6bb0e2071c28" providerId="ADAL" clId="{7F4FEF01-7AAD-439F-8FEF-E8D830507FBC}" dt="2020-09-17T18:34:21.262" v="126" actId="2696"/>
        <pc:sldMkLst>
          <pc:docMk/>
          <pc:sldMk cId="0" sldId="307"/>
        </pc:sldMkLst>
      </pc:sldChg>
      <pc:sldChg chg="del">
        <pc:chgData name="Stacey, Robert" userId="8f61b79c-1993-4b76-a5c5-6bb0e2071c28" providerId="ADAL" clId="{7F4FEF01-7AAD-439F-8FEF-E8D830507FBC}" dt="2020-09-17T18:34:21.280" v="127" actId="2696"/>
        <pc:sldMkLst>
          <pc:docMk/>
          <pc:sldMk cId="0" sldId="308"/>
        </pc:sldMkLst>
      </pc:sldChg>
      <pc:sldChg chg="del">
        <pc:chgData name="Stacey, Robert" userId="8f61b79c-1993-4b76-a5c5-6bb0e2071c28" providerId="ADAL" clId="{7F4FEF01-7AAD-439F-8FEF-E8D830507FBC}" dt="2020-09-17T18:34:21.298" v="128" actId="2696"/>
        <pc:sldMkLst>
          <pc:docMk/>
          <pc:sldMk cId="0" sldId="309"/>
        </pc:sldMkLst>
      </pc:sldChg>
      <pc:sldChg chg="del">
        <pc:chgData name="Stacey, Robert" userId="8f61b79c-1993-4b76-a5c5-6bb0e2071c28" providerId="ADAL" clId="{7F4FEF01-7AAD-439F-8FEF-E8D830507FBC}" dt="2020-09-17T18:34:21.320" v="129" actId="2696"/>
        <pc:sldMkLst>
          <pc:docMk/>
          <pc:sldMk cId="0" sldId="310"/>
        </pc:sldMkLst>
      </pc:sldChg>
      <pc:sldChg chg="del">
        <pc:chgData name="Stacey, Robert" userId="8f61b79c-1993-4b76-a5c5-6bb0e2071c28" providerId="ADAL" clId="{7F4FEF01-7AAD-439F-8FEF-E8D830507FBC}" dt="2020-09-17T18:34:21.359" v="130" actId="2696"/>
        <pc:sldMkLst>
          <pc:docMk/>
          <pc:sldMk cId="0" sldId="311"/>
        </pc:sldMkLst>
      </pc:sldChg>
      <pc:sldChg chg="del">
        <pc:chgData name="Stacey, Robert" userId="8f61b79c-1993-4b76-a5c5-6bb0e2071c28" providerId="ADAL" clId="{7F4FEF01-7AAD-439F-8FEF-E8D830507FBC}" dt="2020-09-17T18:34:21.393" v="131" actId="2696"/>
        <pc:sldMkLst>
          <pc:docMk/>
          <pc:sldMk cId="0" sldId="312"/>
        </pc:sldMkLst>
      </pc:sldChg>
      <pc:sldChg chg="del">
        <pc:chgData name="Stacey, Robert" userId="8f61b79c-1993-4b76-a5c5-6bb0e2071c28" providerId="ADAL" clId="{7F4FEF01-7AAD-439F-8FEF-E8D830507FBC}" dt="2020-09-17T18:34:21.418" v="132" actId="2696"/>
        <pc:sldMkLst>
          <pc:docMk/>
          <pc:sldMk cId="0" sldId="313"/>
        </pc:sldMkLst>
      </pc:sldChg>
      <pc:sldChg chg="del">
        <pc:chgData name="Stacey, Robert" userId="8f61b79c-1993-4b76-a5c5-6bb0e2071c28" providerId="ADAL" clId="{7F4FEF01-7AAD-439F-8FEF-E8D830507FBC}" dt="2020-09-17T18:34:21.439" v="133" actId="2696"/>
        <pc:sldMkLst>
          <pc:docMk/>
          <pc:sldMk cId="1180944291" sldId="314"/>
        </pc:sldMkLst>
      </pc:sldChg>
      <pc:sldChg chg="del">
        <pc:chgData name="Stacey, Robert" userId="8f61b79c-1993-4b76-a5c5-6bb0e2071c28" providerId="ADAL" clId="{7F4FEF01-7AAD-439F-8FEF-E8D830507FBC}" dt="2020-09-17T18:34:21.483" v="134" actId="2696"/>
        <pc:sldMkLst>
          <pc:docMk/>
          <pc:sldMk cId="0" sldId="315"/>
        </pc:sldMkLst>
      </pc:sldChg>
      <pc:sldChg chg="del">
        <pc:chgData name="Stacey, Robert" userId="8f61b79c-1993-4b76-a5c5-6bb0e2071c28" providerId="ADAL" clId="{7F4FEF01-7AAD-439F-8FEF-E8D830507FBC}" dt="2020-09-17T18:34:21.507" v="135" actId="2696"/>
        <pc:sldMkLst>
          <pc:docMk/>
          <pc:sldMk cId="0" sldId="316"/>
        </pc:sldMkLst>
      </pc:sldChg>
      <pc:sldChg chg="del">
        <pc:chgData name="Stacey, Robert" userId="8f61b79c-1993-4b76-a5c5-6bb0e2071c28" providerId="ADAL" clId="{7F4FEF01-7AAD-439F-8FEF-E8D830507FBC}" dt="2020-09-17T18:34:21.528" v="136" actId="2696"/>
        <pc:sldMkLst>
          <pc:docMk/>
          <pc:sldMk cId="0" sldId="317"/>
        </pc:sldMkLst>
      </pc:sldChg>
      <pc:sldChg chg="del">
        <pc:chgData name="Stacey, Robert" userId="8f61b79c-1993-4b76-a5c5-6bb0e2071c28" providerId="ADAL" clId="{7F4FEF01-7AAD-439F-8FEF-E8D830507FBC}" dt="2020-09-17T18:34:21.560" v="137" actId="2696"/>
        <pc:sldMkLst>
          <pc:docMk/>
          <pc:sldMk cId="0" sldId="318"/>
        </pc:sldMkLst>
      </pc:sldChg>
      <pc:sldChg chg="del">
        <pc:chgData name="Stacey, Robert" userId="8f61b79c-1993-4b76-a5c5-6bb0e2071c28" providerId="ADAL" clId="{7F4FEF01-7AAD-439F-8FEF-E8D830507FBC}" dt="2020-09-17T18:34:21.582" v="138" actId="2696"/>
        <pc:sldMkLst>
          <pc:docMk/>
          <pc:sldMk cId="0" sldId="319"/>
        </pc:sldMkLst>
      </pc:sldChg>
      <pc:sldChg chg="del">
        <pc:chgData name="Stacey, Robert" userId="8f61b79c-1993-4b76-a5c5-6bb0e2071c28" providerId="ADAL" clId="{7F4FEF01-7AAD-439F-8FEF-E8D830507FBC}" dt="2020-09-17T18:34:21.608" v="139" actId="2696"/>
        <pc:sldMkLst>
          <pc:docMk/>
          <pc:sldMk cId="0" sldId="320"/>
        </pc:sldMkLst>
      </pc:sldChg>
      <pc:sldChg chg="del">
        <pc:chgData name="Stacey, Robert" userId="8f61b79c-1993-4b76-a5c5-6bb0e2071c28" providerId="ADAL" clId="{7F4FEF01-7AAD-439F-8FEF-E8D830507FBC}" dt="2020-09-17T18:34:21.628" v="140" actId="2696"/>
        <pc:sldMkLst>
          <pc:docMk/>
          <pc:sldMk cId="0" sldId="321"/>
        </pc:sldMkLst>
      </pc:sldChg>
      <pc:sldChg chg="del">
        <pc:chgData name="Stacey, Robert" userId="8f61b79c-1993-4b76-a5c5-6bb0e2071c28" providerId="ADAL" clId="{7F4FEF01-7AAD-439F-8FEF-E8D830507FBC}" dt="2020-09-17T18:34:21.667" v="141" actId="2696"/>
        <pc:sldMkLst>
          <pc:docMk/>
          <pc:sldMk cId="0" sldId="322"/>
        </pc:sldMkLst>
      </pc:sldChg>
      <pc:sldChg chg="del">
        <pc:chgData name="Stacey, Robert" userId="8f61b79c-1993-4b76-a5c5-6bb0e2071c28" providerId="ADAL" clId="{7F4FEF01-7AAD-439F-8FEF-E8D830507FBC}" dt="2020-09-17T18:34:21.711" v="142" actId="2696"/>
        <pc:sldMkLst>
          <pc:docMk/>
          <pc:sldMk cId="0" sldId="323"/>
        </pc:sldMkLst>
      </pc:sldChg>
      <pc:sldChg chg="del">
        <pc:chgData name="Stacey, Robert" userId="8f61b79c-1993-4b76-a5c5-6bb0e2071c28" providerId="ADAL" clId="{7F4FEF01-7AAD-439F-8FEF-E8D830507FBC}" dt="2020-09-17T18:34:21.734" v="143" actId="2696"/>
        <pc:sldMkLst>
          <pc:docMk/>
          <pc:sldMk cId="0" sldId="324"/>
        </pc:sldMkLst>
      </pc:sldChg>
      <pc:sldChg chg="del">
        <pc:chgData name="Stacey, Robert" userId="8f61b79c-1993-4b76-a5c5-6bb0e2071c28" providerId="ADAL" clId="{7F4FEF01-7AAD-439F-8FEF-E8D830507FBC}" dt="2020-09-17T18:34:21.754" v="144" actId="2696"/>
        <pc:sldMkLst>
          <pc:docMk/>
          <pc:sldMk cId="0" sldId="325"/>
        </pc:sldMkLst>
      </pc:sldChg>
      <pc:sldChg chg="modSp add del">
        <pc:chgData name="Stacey, Robert" userId="8f61b79c-1993-4b76-a5c5-6bb0e2071c28" providerId="ADAL" clId="{7F4FEF01-7AAD-439F-8FEF-E8D830507FBC}" dt="2020-09-18T04:21:51.379" v="445"/>
        <pc:sldMkLst>
          <pc:docMk/>
          <pc:sldMk cId="0" sldId="32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326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326"/>
            <ac:spMk id="2048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1.825" v="146" actId="2696"/>
        <pc:sldMkLst>
          <pc:docMk/>
          <pc:sldMk cId="0" sldId="327"/>
        </pc:sldMkLst>
      </pc:sldChg>
      <pc:sldChg chg="del">
        <pc:chgData name="Stacey, Robert" userId="8f61b79c-1993-4b76-a5c5-6bb0e2071c28" providerId="ADAL" clId="{7F4FEF01-7AAD-439F-8FEF-E8D830507FBC}" dt="2020-09-17T18:34:21.846" v="147" actId="2696"/>
        <pc:sldMkLst>
          <pc:docMk/>
          <pc:sldMk cId="0" sldId="328"/>
        </pc:sldMkLst>
      </pc:sldChg>
      <pc:sldChg chg="del">
        <pc:chgData name="Stacey, Robert" userId="8f61b79c-1993-4b76-a5c5-6bb0e2071c28" providerId="ADAL" clId="{7F4FEF01-7AAD-439F-8FEF-E8D830507FBC}" dt="2020-09-17T18:34:21.865" v="148" actId="2696"/>
        <pc:sldMkLst>
          <pc:docMk/>
          <pc:sldMk cId="0" sldId="329"/>
        </pc:sldMkLst>
      </pc:sldChg>
      <pc:sldChg chg="modSp add del">
        <pc:chgData name="Stacey, Robert" userId="8f61b79c-1993-4b76-a5c5-6bb0e2071c28" providerId="ADAL" clId="{7F4FEF01-7AAD-439F-8FEF-E8D830507FBC}" dt="2020-09-18T04:20:54.520" v="444"/>
        <pc:sldMkLst>
          <pc:docMk/>
          <pc:sldMk cId="0" sldId="331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331"/>
            <ac:spMk id="4098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331"/>
            <ac:spMk id="4099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047" v="156" actId="2696"/>
        <pc:sldMkLst>
          <pc:docMk/>
          <pc:sldMk cId="1985255246" sldId="332"/>
        </pc:sldMkLst>
      </pc:sldChg>
      <pc:sldChg chg="del">
        <pc:chgData name="Stacey, Robert" userId="8f61b79c-1993-4b76-a5c5-6bb0e2071c28" providerId="ADAL" clId="{7F4FEF01-7AAD-439F-8FEF-E8D830507FBC}" dt="2020-09-17T18:34:22.075" v="157" actId="2696"/>
        <pc:sldMkLst>
          <pc:docMk/>
          <pc:sldMk cId="623116739" sldId="333"/>
        </pc:sldMkLst>
      </pc:sldChg>
      <pc:sldChg chg="del">
        <pc:chgData name="Stacey, Robert" userId="8f61b79c-1993-4b76-a5c5-6bb0e2071c28" providerId="ADAL" clId="{7F4FEF01-7AAD-439F-8FEF-E8D830507FBC}" dt="2020-09-17T18:34:22.108" v="158" actId="2696"/>
        <pc:sldMkLst>
          <pc:docMk/>
          <pc:sldMk cId="1134731885" sldId="334"/>
        </pc:sldMkLst>
      </pc:sldChg>
      <pc:sldChg chg="del">
        <pc:chgData name="Stacey, Robert" userId="8f61b79c-1993-4b76-a5c5-6bb0e2071c28" providerId="ADAL" clId="{7F4FEF01-7AAD-439F-8FEF-E8D830507FBC}" dt="2020-09-17T18:34:22.131" v="159" actId="2696"/>
        <pc:sldMkLst>
          <pc:docMk/>
          <pc:sldMk cId="3366533751" sldId="335"/>
        </pc:sldMkLst>
      </pc:sldChg>
      <pc:sldChg chg="del">
        <pc:chgData name="Stacey, Robert" userId="8f61b79c-1993-4b76-a5c5-6bb0e2071c28" providerId="ADAL" clId="{7F4FEF01-7AAD-439F-8FEF-E8D830507FBC}" dt="2020-09-17T18:34:22.148" v="160" actId="2696"/>
        <pc:sldMkLst>
          <pc:docMk/>
          <pc:sldMk cId="0" sldId="336"/>
        </pc:sldMkLst>
      </pc:sldChg>
      <pc:sldChg chg="del">
        <pc:chgData name="Stacey, Robert" userId="8f61b79c-1993-4b76-a5c5-6bb0e2071c28" providerId="ADAL" clId="{7F4FEF01-7AAD-439F-8FEF-E8D830507FBC}" dt="2020-09-17T18:34:22.173" v="161" actId="2696"/>
        <pc:sldMkLst>
          <pc:docMk/>
          <pc:sldMk cId="0" sldId="337"/>
        </pc:sldMkLst>
      </pc:sldChg>
      <pc:sldChg chg="del">
        <pc:chgData name="Stacey, Robert" userId="8f61b79c-1993-4b76-a5c5-6bb0e2071c28" providerId="ADAL" clId="{7F4FEF01-7AAD-439F-8FEF-E8D830507FBC}" dt="2020-09-18T13:00:08.323" v="476" actId="2696"/>
        <pc:sldMkLst>
          <pc:docMk/>
          <pc:sldMk cId="4091266737" sldId="338"/>
        </pc:sldMkLst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4091266737" sldId="338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249265730" sldId="339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49265730" sldId="339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49265730" sldId="339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228" v="163" actId="2696"/>
        <pc:sldMkLst>
          <pc:docMk/>
          <pc:sldMk cId="2249265730" sldId="339"/>
        </pc:sldMkLst>
      </pc:sldChg>
      <pc:sldChg chg="add del">
        <pc:chgData name="Stacey, Robert" userId="8f61b79c-1993-4b76-a5c5-6bb0e2071c28" providerId="ADAL" clId="{7F4FEF01-7AAD-439F-8FEF-E8D830507FBC}" dt="2020-09-18T13:00:08.360" v="478" actId="2696"/>
        <pc:sldMkLst>
          <pc:docMk/>
          <pc:sldMk cId="1590738440" sldId="340"/>
        </pc:sldMkLst>
      </pc:sldChg>
      <pc:sldChg chg="del">
        <pc:chgData name="Stacey, Robert" userId="8f61b79c-1993-4b76-a5c5-6bb0e2071c28" providerId="ADAL" clId="{7F4FEF01-7AAD-439F-8FEF-E8D830507FBC}" dt="2020-09-17T18:34:22.247" v="164" actId="2696"/>
        <pc:sldMkLst>
          <pc:docMk/>
          <pc:sldMk cId="3212094184" sldId="340"/>
        </pc:sldMkLst>
      </pc:sldChg>
      <pc:sldChg chg="del">
        <pc:chgData name="Stacey, Robert" userId="8f61b79c-1993-4b76-a5c5-6bb0e2071c28" providerId="ADAL" clId="{7F4FEF01-7AAD-439F-8FEF-E8D830507FBC}" dt="2020-09-17T18:34:22.263" v="165" actId="2696"/>
        <pc:sldMkLst>
          <pc:docMk/>
          <pc:sldMk cId="2603447244" sldId="341"/>
        </pc:sldMkLst>
      </pc:sldChg>
      <pc:sldChg chg="add del">
        <pc:chgData name="Stacey, Robert" userId="8f61b79c-1993-4b76-a5c5-6bb0e2071c28" providerId="ADAL" clId="{7F4FEF01-7AAD-439F-8FEF-E8D830507FBC}" dt="2020-09-18T13:00:08.420" v="481" actId="2696"/>
        <pc:sldMkLst>
          <pc:docMk/>
          <pc:sldMk cId="3550479006" sldId="341"/>
        </pc:sldMkLst>
      </pc:sldChg>
      <pc:sldChg chg="add del">
        <pc:chgData name="Stacey, Robert" userId="8f61b79c-1993-4b76-a5c5-6bb0e2071c28" providerId="ADAL" clId="{7F4FEF01-7AAD-439F-8FEF-E8D830507FBC}" dt="2020-09-18T13:00:08.379" v="479" actId="2696"/>
        <pc:sldMkLst>
          <pc:docMk/>
          <pc:sldMk cId="3501941910" sldId="342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757656222" sldId="34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757656222" sldId="34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757656222" sldId="343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685" v="184" actId="2696"/>
        <pc:sldMkLst>
          <pc:docMk/>
          <pc:sldMk cId="4158764701" sldId="343"/>
        </pc:sldMkLst>
      </pc:sldChg>
      <pc:sldChg chg="del">
        <pc:chgData name="Stacey, Robert" userId="8f61b79c-1993-4b76-a5c5-6bb0e2071c28" providerId="ADAL" clId="{7F4FEF01-7AAD-439F-8FEF-E8D830507FBC}" dt="2020-09-17T18:34:22.707" v="185" actId="2696"/>
        <pc:sldMkLst>
          <pc:docMk/>
          <pc:sldMk cId="161135612" sldId="344"/>
        </pc:sldMkLst>
      </pc:sldChg>
      <pc:sldChg chg="del">
        <pc:chgData name="Stacey, Robert" userId="8f61b79c-1993-4b76-a5c5-6bb0e2071c28" providerId="ADAL" clId="{7F4FEF01-7AAD-439F-8FEF-E8D830507FBC}" dt="2020-09-17T18:34:22.724" v="186" actId="2696"/>
        <pc:sldMkLst>
          <pc:docMk/>
          <pc:sldMk cId="267972183" sldId="345"/>
        </pc:sldMkLst>
      </pc:sldChg>
      <pc:sldChg chg="del">
        <pc:chgData name="Stacey, Robert" userId="8f61b79c-1993-4b76-a5c5-6bb0e2071c28" providerId="ADAL" clId="{7F4FEF01-7AAD-439F-8FEF-E8D830507FBC}" dt="2020-09-17T18:34:22.743" v="187" actId="2696"/>
        <pc:sldMkLst>
          <pc:docMk/>
          <pc:sldMk cId="2355173501" sldId="346"/>
        </pc:sldMkLst>
      </pc:sldChg>
      <pc:sldChg chg="del">
        <pc:chgData name="Stacey, Robert" userId="8f61b79c-1993-4b76-a5c5-6bb0e2071c28" providerId="ADAL" clId="{7F4FEF01-7AAD-439F-8FEF-E8D830507FBC}" dt="2020-09-17T18:34:22.759" v="188" actId="2696"/>
        <pc:sldMkLst>
          <pc:docMk/>
          <pc:sldMk cId="2317318820" sldId="347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881829823" sldId="348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881829823" sldId="348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881829823" sldId="348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773" v="189" actId="2696"/>
        <pc:sldMkLst>
          <pc:docMk/>
          <pc:sldMk cId="4259647115" sldId="348"/>
        </pc:sldMkLst>
      </pc:sldChg>
      <pc:sldChg chg="del">
        <pc:chgData name="Stacey, Robert" userId="8f61b79c-1993-4b76-a5c5-6bb0e2071c28" providerId="ADAL" clId="{7F4FEF01-7AAD-439F-8FEF-E8D830507FBC}" dt="2020-09-17T18:34:22.909" v="194" actId="2696"/>
        <pc:sldMkLst>
          <pc:docMk/>
          <pc:sldMk cId="0" sldId="351"/>
        </pc:sldMkLst>
      </pc:sldChg>
      <pc:sldChg chg="del">
        <pc:chgData name="Stacey, Robert" userId="8f61b79c-1993-4b76-a5c5-6bb0e2071c28" providerId="ADAL" clId="{7F4FEF01-7AAD-439F-8FEF-E8D830507FBC}" dt="2020-09-17T18:34:22.923" v="195" actId="2696"/>
        <pc:sldMkLst>
          <pc:docMk/>
          <pc:sldMk cId="0" sldId="352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51121503" sldId="35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51121503" sldId="35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51121503" sldId="353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937" v="196" actId="2696"/>
        <pc:sldMkLst>
          <pc:docMk/>
          <pc:sldMk cId="1509565943" sldId="353"/>
        </pc:sldMkLst>
      </pc:sldChg>
      <pc:sldChg chg="del">
        <pc:chgData name="Stacey, Robert" userId="8f61b79c-1993-4b76-a5c5-6bb0e2071c28" providerId="ADAL" clId="{7F4FEF01-7AAD-439F-8FEF-E8D830507FBC}" dt="2020-09-17T18:34:20.362" v="95" actId="2696"/>
        <pc:sldMkLst>
          <pc:docMk/>
          <pc:sldMk cId="1539457654" sldId="354"/>
        </pc:sldMkLst>
      </pc:sldChg>
      <pc:sldChg chg="del">
        <pc:chgData name="Stacey, Robert" userId="8f61b79c-1993-4b76-a5c5-6bb0e2071c28" providerId="ADAL" clId="{7F4FEF01-7AAD-439F-8FEF-E8D830507FBC}" dt="2020-09-17T18:34:20.385" v="96" actId="2696"/>
        <pc:sldMkLst>
          <pc:docMk/>
          <pc:sldMk cId="285375098" sldId="355"/>
        </pc:sldMkLst>
      </pc:sldChg>
      <pc:sldChg chg="del">
        <pc:chgData name="Stacey, Robert" userId="8f61b79c-1993-4b76-a5c5-6bb0e2071c28" providerId="ADAL" clId="{7F4FEF01-7AAD-439F-8FEF-E8D830507FBC}" dt="2020-09-17T18:34:20.410" v="97" actId="2696"/>
        <pc:sldMkLst>
          <pc:docMk/>
          <pc:sldMk cId="1793910803" sldId="356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200183723" sldId="35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00183723" sldId="356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00183723" sldId="356"/>
            <ac:spMk id="20483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530660360" sldId="357"/>
        </pc:sldMkLst>
      </pc:sldChg>
      <pc:sldChg chg="del">
        <pc:chgData name="Stacey, Robert" userId="8f61b79c-1993-4b76-a5c5-6bb0e2071c28" providerId="ADAL" clId="{7F4FEF01-7AAD-439F-8FEF-E8D830507FBC}" dt="2020-09-17T18:34:21.899" v="150" actId="2696"/>
        <pc:sldMkLst>
          <pc:docMk/>
          <pc:sldMk cId="747151592" sldId="357"/>
        </pc:sldMkLst>
      </pc:sldChg>
      <pc:sldChg chg="del">
        <pc:chgData name="Stacey, Robert" userId="8f61b79c-1993-4b76-a5c5-6bb0e2071c28" providerId="ADAL" clId="{7F4FEF01-7AAD-439F-8FEF-E8D830507FBC}" dt="2020-09-17T18:34:21.920" v="151" actId="2696"/>
        <pc:sldMkLst>
          <pc:docMk/>
          <pc:sldMk cId="1051738315" sldId="358"/>
        </pc:sldMkLst>
      </pc:sldChg>
      <pc:sldChg chg="del">
        <pc:chgData name="Stacey, Robert" userId="8f61b79c-1993-4b76-a5c5-6bb0e2071c28" providerId="ADAL" clId="{7F4FEF01-7AAD-439F-8FEF-E8D830507FBC}" dt="2020-09-17T18:34:21.939" v="152" actId="2696"/>
        <pc:sldMkLst>
          <pc:docMk/>
          <pc:sldMk cId="3112322867" sldId="359"/>
        </pc:sldMkLst>
      </pc:sldChg>
      <pc:sldChg chg="del">
        <pc:chgData name="Stacey, Robert" userId="8f61b79c-1993-4b76-a5c5-6bb0e2071c28" providerId="ADAL" clId="{7F4FEF01-7AAD-439F-8FEF-E8D830507FBC}" dt="2020-09-17T18:34:21.962" v="153" actId="2696"/>
        <pc:sldMkLst>
          <pc:docMk/>
          <pc:sldMk cId="3903851915" sldId="360"/>
        </pc:sldMkLst>
      </pc:sldChg>
      <pc:sldChg chg="del">
        <pc:chgData name="Stacey, Robert" userId="8f61b79c-1993-4b76-a5c5-6bb0e2071c28" providerId="ADAL" clId="{7F4FEF01-7AAD-439F-8FEF-E8D830507FBC}" dt="2020-09-17T18:34:21.986" v="154" actId="2696"/>
        <pc:sldMkLst>
          <pc:docMk/>
          <pc:sldMk cId="3410014592" sldId="361"/>
        </pc:sldMkLst>
      </pc:sldChg>
      <pc:sldChg chg="del">
        <pc:chgData name="Stacey, Robert" userId="8f61b79c-1993-4b76-a5c5-6bb0e2071c28" providerId="ADAL" clId="{7F4FEF01-7AAD-439F-8FEF-E8D830507FBC}" dt="2020-09-17T18:34:19.951" v="81" actId="2696"/>
        <pc:sldMkLst>
          <pc:docMk/>
          <pc:sldMk cId="3716944369" sldId="362"/>
        </pc:sldMkLst>
      </pc:sldChg>
      <pc:sldChg chg="del">
        <pc:chgData name="Stacey, Robert" userId="8f61b79c-1993-4b76-a5c5-6bb0e2071c28" providerId="ADAL" clId="{7F4FEF01-7AAD-439F-8FEF-E8D830507FBC}" dt="2020-09-17T18:34:22.297" v="166" actId="2696"/>
        <pc:sldMkLst>
          <pc:docMk/>
          <pc:sldMk cId="4183555024" sldId="363"/>
        </pc:sldMkLst>
      </pc:sldChg>
      <pc:sldChg chg="del">
        <pc:chgData name="Stacey, Robert" userId="8f61b79c-1993-4b76-a5c5-6bb0e2071c28" providerId="ADAL" clId="{7F4FEF01-7AAD-439F-8FEF-E8D830507FBC}" dt="2020-09-17T18:34:22.315" v="167" actId="2696"/>
        <pc:sldMkLst>
          <pc:docMk/>
          <pc:sldMk cId="2149418212" sldId="364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4091923897" sldId="364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4091923897" sldId="364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4091923897" sldId="364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333" v="168" actId="2696"/>
        <pc:sldMkLst>
          <pc:docMk/>
          <pc:sldMk cId="487889655" sldId="365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981111824" sldId="36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981111824" sldId="366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981111824" sldId="366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353" v="169" actId="2696"/>
        <pc:sldMkLst>
          <pc:docMk/>
          <pc:sldMk cId="2801813944" sldId="366"/>
        </pc:sldMkLst>
      </pc:sldChg>
      <pc:sldChg chg="del">
        <pc:chgData name="Stacey, Robert" userId="8f61b79c-1993-4b76-a5c5-6bb0e2071c28" providerId="ADAL" clId="{7F4FEF01-7AAD-439F-8FEF-E8D830507FBC}" dt="2020-09-17T18:34:22.373" v="170" actId="2696"/>
        <pc:sldMkLst>
          <pc:docMk/>
          <pc:sldMk cId="4042632078" sldId="367"/>
        </pc:sldMkLst>
      </pc:sldChg>
      <pc:sldChg chg="del">
        <pc:chgData name="Stacey, Robert" userId="8f61b79c-1993-4b76-a5c5-6bb0e2071c28" providerId="ADAL" clId="{7F4FEF01-7AAD-439F-8FEF-E8D830507FBC}" dt="2020-09-17T18:34:22.392" v="171" actId="2696"/>
        <pc:sldMkLst>
          <pc:docMk/>
          <pc:sldMk cId="335741029" sldId="368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705447292" sldId="368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705447292" sldId="368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705447292" sldId="368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415" v="172" actId="2696"/>
        <pc:sldMkLst>
          <pc:docMk/>
          <pc:sldMk cId="2075914236" sldId="369"/>
        </pc:sldMkLst>
      </pc:sldChg>
      <pc:sldChg chg="del">
        <pc:chgData name="Stacey, Robert" userId="8f61b79c-1993-4b76-a5c5-6bb0e2071c28" providerId="ADAL" clId="{7F4FEF01-7AAD-439F-8FEF-E8D830507FBC}" dt="2020-09-17T18:34:22.454" v="173" actId="2696"/>
        <pc:sldMkLst>
          <pc:docMk/>
          <pc:sldMk cId="3846018790" sldId="370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38271153" sldId="371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38271153" sldId="371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38271153" sldId="371"/>
            <ac:spMk id="2048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474" v="174" actId="2696"/>
        <pc:sldMkLst>
          <pc:docMk/>
          <pc:sldMk cId="3957554862" sldId="371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604998946" sldId="372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604998946" sldId="372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604998946" sldId="372"/>
            <ac:spMk id="2048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491" v="175" actId="2696"/>
        <pc:sldMkLst>
          <pc:docMk/>
          <pc:sldMk cId="3752147145" sldId="372"/>
        </pc:sldMkLst>
      </pc:sldChg>
      <pc:sldChg chg="del">
        <pc:chgData name="Stacey, Robert" userId="8f61b79c-1993-4b76-a5c5-6bb0e2071c28" providerId="ADAL" clId="{7F4FEF01-7AAD-439F-8FEF-E8D830507FBC}" dt="2020-09-17T18:34:22.508" v="176" actId="2696"/>
        <pc:sldMkLst>
          <pc:docMk/>
          <pc:sldMk cId="2671714631" sldId="373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982632023" sldId="37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982632023" sldId="37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982632023" sldId="373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1240790507" sldId="374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240790507" sldId="374"/>
            <ac:spMk id="19458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240790507" sldId="374"/>
            <ac:spMk id="19459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526" v="177" actId="2696"/>
        <pc:sldMkLst>
          <pc:docMk/>
          <pc:sldMk cId="4066768820" sldId="374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15085643" sldId="375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15085643" sldId="375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15085643" sldId="375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548" v="178" actId="2696"/>
        <pc:sldMkLst>
          <pc:docMk/>
          <pc:sldMk cId="3678451738" sldId="375"/>
        </pc:sldMkLst>
      </pc:sldChg>
      <pc:sldChg chg="del">
        <pc:chgData name="Stacey, Robert" userId="8f61b79c-1993-4b76-a5c5-6bb0e2071c28" providerId="ADAL" clId="{7F4FEF01-7AAD-439F-8FEF-E8D830507FBC}" dt="2020-09-17T18:34:22.570" v="179" actId="2696"/>
        <pc:sldMkLst>
          <pc:docMk/>
          <pc:sldMk cId="651625454" sldId="376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130768866" sldId="37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130768866" sldId="376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130768866" sldId="376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656141091" sldId="377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656141091" sldId="377"/>
            <ac:spMk id="4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656141091" sldId="377"/>
            <ac:spMk id="5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588" v="180" actId="2696"/>
        <pc:sldMkLst>
          <pc:docMk/>
          <pc:sldMk cId="2139666354" sldId="377"/>
        </pc:sldMkLst>
      </pc:sldChg>
      <pc:sldChg chg="del">
        <pc:chgData name="Stacey, Robert" userId="8f61b79c-1993-4b76-a5c5-6bb0e2071c28" providerId="ADAL" clId="{7F4FEF01-7AAD-439F-8FEF-E8D830507FBC}" dt="2020-09-17T18:34:22.609" v="181" actId="2696"/>
        <pc:sldMkLst>
          <pc:docMk/>
          <pc:sldMk cId="4089583542" sldId="378"/>
        </pc:sldMkLst>
      </pc:sldChg>
      <pc:sldChg chg="del">
        <pc:chgData name="Stacey, Robert" userId="8f61b79c-1993-4b76-a5c5-6bb0e2071c28" providerId="ADAL" clId="{7F4FEF01-7AAD-439F-8FEF-E8D830507FBC}" dt="2020-09-17T18:34:22.627" v="182" actId="2696"/>
        <pc:sldMkLst>
          <pc:docMk/>
          <pc:sldMk cId="4168230079" sldId="379"/>
        </pc:sldMkLst>
      </pc:sldChg>
      <pc:sldChg chg="del">
        <pc:chgData name="Stacey, Robert" userId="8f61b79c-1993-4b76-a5c5-6bb0e2071c28" providerId="ADAL" clId="{7F4FEF01-7AAD-439F-8FEF-E8D830507FBC}" dt="2020-09-17T18:34:22.645" v="183" actId="2696"/>
        <pc:sldMkLst>
          <pc:docMk/>
          <pc:sldMk cId="1207776436" sldId="380"/>
        </pc:sldMkLst>
      </pc:sldChg>
      <pc:sldChg chg="del">
        <pc:chgData name="Stacey, Robert" userId="8f61b79c-1993-4b76-a5c5-6bb0e2071c28" providerId="ADAL" clId="{7F4FEF01-7AAD-439F-8FEF-E8D830507FBC}" dt="2020-09-17T18:34:22.812" v="190" actId="2696"/>
        <pc:sldMkLst>
          <pc:docMk/>
          <pc:sldMk cId="359253220" sldId="381"/>
        </pc:sldMkLst>
      </pc:sldChg>
      <pc:sldChg chg="del">
        <pc:chgData name="Stacey, Robert" userId="8f61b79c-1993-4b76-a5c5-6bb0e2071c28" providerId="ADAL" clId="{7F4FEF01-7AAD-439F-8FEF-E8D830507FBC}" dt="2020-09-17T18:34:22.834" v="191" actId="2696"/>
        <pc:sldMkLst>
          <pc:docMk/>
          <pc:sldMk cId="781992046" sldId="382"/>
        </pc:sldMkLst>
      </pc:sldChg>
      <pc:sldChg chg="del">
        <pc:chgData name="Stacey, Robert" userId="8f61b79c-1993-4b76-a5c5-6bb0e2071c28" providerId="ADAL" clId="{7F4FEF01-7AAD-439F-8FEF-E8D830507FBC}" dt="2020-09-17T18:34:22.852" v="192" actId="2696"/>
        <pc:sldMkLst>
          <pc:docMk/>
          <pc:sldMk cId="1110393634" sldId="383"/>
        </pc:sldMkLst>
      </pc:sldChg>
      <pc:sldChg chg="del">
        <pc:chgData name="Stacey, Robert" userId="8f61b79c-1993-4b76-a5c5-6bb0e2071c28" providerId="ADAL" clId="{7F4FEF01-7AAD-439F-8FEF-E8D830507FBC}" dt="2020-09-17T18:34:22.868" v="193" actId="2696"/>
        <pc:sldMkLst>
          <pc:docMk/>
          <pc:sldMk cId="3780155342" sldId="384"/>
        </pc:sldMkLst>
      </pc:sldChg>
      <pc:sldChg chg="del">
        <pc:chgData name="Stacey, Robert" userId="8f61b79c-1993-4b76-a5c5-6bb0e2071c28" providerId="ADAL" clId="{7F4FEF01-7AAD-439F-8FEF-E8D830507FBC}" dt="2020-09-17T18:34:19.670" v="74" actId="2696"/>
        <pc:sldMkLst>
          <pc:docMk/>
          <pc:sldMk cId="8329212" sldId="385"/>
        </pc:sldMkLst>
      </pc:sldChg>
      <pc:sldChg chg="del">
        <pc:chgData name="Stacey, Robert" userId="8f61b79c-1993-4b76-a5c5-6bb0e2071c28" providerId="ADAL" clId="{7F4FEF01-7AAD-439F-8FEF-E8D830507FBC}" dt="2020-09-17T18:34:19.696" v="75" actId="2696"/>
        <pc:sldMkLst>
          <pc:docMk/>
          <pc:sldMk cId="3456474069" sldId="386"/>
        </pc:sldMkLst>
      </pc:sldChg>
      <pc:sldChg chg="add del">
        <pc:chgData name="Stacey, Robert" userId="8f61b79c-1993-4b76-a5c5-6bb0e2071c28" providerId="ADAL" clId="{7F4FEF01-7AAD-439F-8FEF-E8D830507FBC}" dt="2020-09-18T04:13:17.901" v="372" actId="2696"/>
        <pc:sldMkLst>
          <pc:docMk/>
          <pc:sldMk cId="0" sldId="395"/>
        </pc:sldMkLst>
      </pc:sldChg>
      <pc:sldChg chg="modSp add">
        <pc:chgData name="Stacey, Robert" userId="8f61b79c-1993-4b76-a5c5-6bb0e2071c28" providerId="ADAL" clId="{7F4FEF01-7AAD-439F-8FEF-E8D830507FBC}" dt="2020-09-18T04:20:54.520" v="444"/>
        <pc:sldMkLst>
          <pc:docMk/>
          <pc:sldMk cId="0" sldId="440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440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0:54.520" v="444"/>
        <pc:sldMkLst>
          <pc:docMk/>
          <pc:sldMk cId="0" sldId="441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441"/>
            <ac:spMk id="2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0:54.520" v="444"/>
        <pc:sldMkLst>
          <pc:docMk/>
          <pc:sldMk cId="0" sldId="442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442"/>
            <ac:spMk id="7171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1391895866" sldId="443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391895866" sldId="443"/>
            <ac:spMk id="4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391895866" sldId="443"/>
            <ac:spMk id="5" creationId="{00000000-0000-0000-0000-000000000000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464" v="466" actId="2696"/>
        <pc:sldMkLst>
          <pc:docMk/>
          <pc:sldMk cId="1934358452" sldId="444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934358452" sldId="444"/>
            <ac:spMk id="4" creationId="{E52DF95F-E0D5-41AB-A9DE-C31A304A1039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934358452" sldId="444"/>
            <ac:spMk id="5" creationId="{53B29733-D1EF-4441-BD85-800236C93A3D}"/>
          </ac:spMkLst>
        </pc:spChg>
      </pc:sldChg>
      <pc:sldChg chg="add">
        <pc:chgData name="Stacey, Robert" userId="8f61b79c-1993-4b76-a5c5-6bb0e2071c28" providerId="ADAL" clId="{7F4FEF01-7AAD-439F-8FEF-E8D830507FBC}" dt="2020-09-18T04:13:15.053" v="371"/>
        <pc:sldMkLst>
          <pc:docMk/>
          <pc:sldMk cId="691127987" sldId="445"/>
        </pc:sldMkLst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1515437266" sldId="447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515437266" sldId="447"/>
            <ac:spMk id="4" creationId="{8D20EB58-84BD-4A59-979A-CC5365F87061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515437266" sldId="447"/>
            <ac:spMk id="5" creationId="{14DB3660-8F54-485A-ADFF-470042F745CC}"/>
          </ac:spMkLst>
        </pc:spChg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2805985377" sldId="448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2805985377" sldId="448"/>
            <ac:spMk id="4" creationId="{BF886797-8C70-4EB1-8875-218F36C8C491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2805985377" sldId="448"/>
            <ac:spMk id="5" creationId="{B9D96BD3-8C66-476D-BEED-D489DD0A32AD}"/>
          </ac:spMkLst>
        </pc:spChg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1784387069" sldId="449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784387069" sldId="449"/>
            <ac:spMk id="4" creationId="{B2621AE5-EB5E-4CF0-A5F5-FC0015447EFB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784387069" sldId="449"/>
            <ac:spMk id="5" creationId="{63A08059-8BA5-4ED7-89A0-1830D2473426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478" v="467" actId="2696"/>
        <pc:sldMkLst>
          <pc:docMk/>
          <pc:sldMk cId="3784972462" sldId="540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3784972462" sldId="540"/>
            <ac:spMk id="4" creationId="{E52DF95F-E0D5-41AB-A9DE-C31A304A1039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3784972462" sldId="540"/>
            <ac:spMk id="5" creationId="{53B29733-D1EF-4441-BD85-800236C93A3D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498" v="468" actId="2696"/>
        <pc:sldMkLst>
          <pc:docMk/>
          <pc:sldMk cId="2663011912" sldId="541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663011912" sldId="541"/>
            <ac:spMk id="4" creationId="{E2D66227-0670-4D03-BB10-E4644A4DB048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663011912" sldId="541"/>
            <ac:spMk id="5" creationId="{F34E1E53-63AD-4193-9E58-4F8661B41702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68384292" sldId="64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98588195" sldId="157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721995692" sldId="157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827554421" sldId="1575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691049992" sldId="157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286945026" sldId="1577"/>
        </pc:sldMkLst>
      </pc:sldChg>
      <pc:sldChg chg="modSp add">
        <pc:chgData name="Stacey, Robert" userId="8f61b79c-1993-4b76-a5c5-6bb0e2071c28" providerId="ADAL" clId="{7F4FEF01-7AAD-439F-8FEF-E8D830507FBC}" dt="2020-09-18T12:29:15.547" v="455" actId="6549"/>
        <pc:sldMkLst>
          <pc:docMk/>
          <pc:sldMk cId="2787685053" sldId="1578"/>
        </pc:sldMkLst>
        <pc:spChg chg="mod">
          <ac:chgData name="Stacey, Robert" userId="8f61b79c-1993-4b76-a5c5-6bb0e2071c28" providerId="ADAL" clId="{7F4FEF01-7AAD-439F-8FEF-E8D830507FBC}" dt="2020-09-18T12:29:15.547" v="455" actId="6549"/>
          <ac:spMkLst>
            <pc:docMk/>
            <pc:sldMk cId="2787685053" sldId="1578"/>
            <ac:spMk id="15361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948225031" sldId="2350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2062427017" sldId="235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125793554" sldId="235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2873811061" sldId="2355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30779720" sldId="235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898365113" sldId="235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946899555" sldId="2358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605967586" sldId="2361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673759399" sldId="236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794606229" sldId="236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000393263" sldId="236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388122222" sldId="2365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907341991" sldId="236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0" sldId="2368"/>
        </pc:sldMkLst>
      </pc:sldChg>
      <pc:sldChg chg="add del">
        <pc:chgData name="Stacey, Robert" userId="8f61b79c-1993-4b76-a5c5-6bb0e2071c28" providerId="ADAL" clId="{7F4FEF01-7AAD-439F-8FEF-E8D830507FBC}" dt="2020-09-18T03:53:45.538" v="214" actId="2696"/>
        <pc:sldMkLst>
          <pc:docMk/>
          <pc:sldMk cId="3368381902" sldId="2369"/>
        </pc:sldMkLst>
      </pc:sldChg>
      <pc:sldChg chg="modSp add">
        <pc:chgData name="Stacey, Robert" userId="8f61b79c-1993-4b76-a5c5-6bb0e2071c28" providerId="ADAL" clId="{7F4FEF01-7AAD-439F-8FEF-E8D830507FBC}" dt="2020-09-18T03:58:43.023" v="319" actId="20577"/>
        <pc:sldMkLst>
          <pc:docMk/>
          <pc:sldMk cId="268065952" sldId="2370"/>
        </pc:sldMkLst>
        <pc:spChg chg="mod">
          <ac:chgData name="Stacey, Robert" userId="8f61b79c-1993-4b76-a5c5-6bb0e2071c28" providerId="ADAL" clId="{7F4FEF01-7AAD-439F-8FEF-E8D830507FBC}" dt="2020-09-18T03:53:39.723" v="213" actId="20577"/>
          <ac:spMkLst>
            <pc:docMk/>
            <pc:sldMk cId="268065952" sldId="2370"/>
            <ac:spMk id="2" creationId="{4BDE09FB-6AEA-40A1-A920-E5A6A19BEF4E}"/>
          </ac:spMkLst>
        </pc:spChg>
        <pc:spChg chg="mod">
          <ac:chgData name="Stacey, Robert" userId="8f61b79c-1993-4b76-a5c5-6bb0e2071c28" providerId="ADAL" clId="{7F4FEF01-7AAD-439F-8FEF-E8D830507FBC}" dt="2020-09-18T03:58:43.023" v="319" actId="20577"/>
          <ac:spMkLst>
            <pc:docMk/>
            <pc:sldMk cId="268065952" sldId="2370"/>
            <ac:spMk id="3" creationId="{F1010978-9193-4659-AD12-028DE9E807F2}"/>
          </ac:spMkLst>
        </pc:spChg>
      </pc:sldChg>
      <pc:sldChg chg="add del">
        <pc:chgData name="Stacey, Robert" userId="8f61b79c-1993-4b76-a5c5-6bb0e2071c28" providerId="ADAL" clId="{7F4FEF01-7AAD-439F-8FEF-E8D830507FBC}" dt="2020-09-18T03:53:59.308" v="217" actId="2696"/>
        <pc:sldMkLst>
          <pc:docMk/>
          <pc:sldMk cId="4253372258" sldId="2371"/>
        </pc:sldMkLst>
      </pc:sldChg>
      <pc:sldChg chg="modSp add">
        <pc:chgData name="Stacey, Robert" userId="8f61b79c-1993-4b76-a5c5-6bb0e2071c28" providerId="ADAL" clId="{7F4FEF01-7AAD-439F-8FEF-E8D830507FBC}" dt="2020-09-18T03:54:05.613" v="231" actId="20577"/>
        <pc:sldMkLst>
          <pc:docMk/>
          <pc:sldMk cId="1882028745" sldId="2372"/>
        </pc:sldMkLst>
        <pc:spChg chg="mod">
          <ac:chgData name="Stacey, Robert" userId="8f61b79c-1993-4b76-a5c5-6bb0e2071c28" providerId="ADAL" clId="{7F4FEF01-7AAD-439F-8FEF-E8D830507FBC}" dt="2020-09-18T03:54:05.613" v="231" actId="20577"/>
          <ac:spMkLst>
            <pc:docMk/>
            <pc:sldMk cId="1882028745" sldId="2372"/>
            <ac:spMk id="2" creationId="{30EA3187-2300-44B7-A4EE-3BD0C42BA88E}"/>
          </ac:spMkLst>
        </pc:spChg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0" sldId="2373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0" sldId="2374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1753890201" sldId="2375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3454883255" sldId="2376"/>
        </pc:sldMkLst>
      </pc:sldChg>
      <pc:sldChg chg="add">
        <pc:chgData name="Stacey, Robert" userId="8f61b79c-1993-4b76-a5c5-6bb0e2071c28" providerId="ADAL" clId="{7F4FEF01-7AAD-439F-8FEF-E8D830507FBC}" dt="2020-09-18T04:05:20.754" v="331"/>
        <pc:sldMkLst>
          <pc:docMk/>
          <pc:sldMk cId="2033199149" sldId="2377"/>
        </pc:sldMkLst>
      </pc:sldChg>
      <pc:sldChg chg="add">
        <pc:chgData name="Stacey, Robert" userId="8f61b79c-1993-4b76-a5c5-6bb0e2071c28" providerId="ADAL" clId="{7F4FEF01-7AAD-439F-8FEF-E8D830507FBC}" dt="2020-09-18T04:05:20.754" v="331"/>
        <pc:sldMkLst>
          <pc:docMk/>
          <pc:sldMk cId="1752578952" sldId="2378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79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0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1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2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4213712098" sldId="2383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4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0" sldId="2385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0" sldId="2386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0" sldId="2387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2181882431" sldId="2388"/>
        </pc:sldMkLst>
      </pc:sldChg>
      <pc:sldChg chg="modSp add">
        <pc:chgData name="Stacey, Robert" userId="8f61b79c-1993-4b76-a5c5-6bb0e2071c28" providerId="ADAL" clId="{7F4FEF01-7AAD-439F-8FEF-E8D830507FBC}" dt="2020-09-18T04:11:34.338" v="344" actId="20577"/>
        <pc:sldMkLst>
          <pc:docMk/>
          <pc:sldMk cId="4269619943" sldId="2389"/>
        </pc:sldMkLst>
        <pc:spChg chg="mod">
          <ac:chgData name="Stacey, Robert" userId="8f61b79c-1993-4b76-a5c5-6bb0e2071c28" providerId="ADAL" clId="{7F4FEF01-7AAD-439F-8FEF-E8D830507FBC}" dt="2020-09-18T04:11:34.338" v="344" actId="20577"/>
          <ac:spMkLst>
            <pc:docMk/>
            <pc:sldMk cId="4269619943" sldId="2389"/>
            <ac:spMk id="2" creationId="{55876DCA-2714-439B-8BB2-72458B89887A}"/>
          </ac:spMkLst>
        </pc:spChg>
      </pc:sldChg>
      <pc:sldChg chg="modSp add">
        <pc:chgData name="Stacey, Robert" userId="8f61b79c-1993-4b76-a5c5-6bb0e2071c28" providerId="ADAL" clId="{7F4FEF01-7AAD-439F-8FEF-E8D830507FBC}" dt="2020-09-18T04:13:08.094" v="370" actId="20577"/>
        <pc:sldMkLst>
          <pc:docMk/>
          <pc:sldMk cId="416980922" sldId="2390"/>
        </pc:sldMkLst>
        <pc:spChg chg="mod">
          <ac:chgData name="Stacey, Robert" userId="8f61b79c-1993-4b76-a5c5-6bb0e2071c28" providerId="ADAL" clId="{7F4FEF01-7AAD-439F-8FEF-E8D830507FBC}" dt="2020-09-18T04:13:08.094" v="370" actId="20577"/>
          <ac:spMkLst>
            <pc:docMk/>
            <pc:sldMk cId="416980922" sldId="2390"/>
            <ac:spMk id="2" creationId="{93951479-524F-41EB-AEC6-D7CA57F73FE0}"/>
          </ac:spMkLst>
        </pc:spChg>
      </pc:sldChg>
      <pc:sldChg chg="addSp delSp modSp add del">
        <pc:chgData name="Stacey, Robert" userId="8f61b79c-1993-4b76-a5c5-6bb0e2071c28" providerId="ADAL" clId="{7F4FEF01-7AAD-439F-8FEF-E8D830507FBC}" dt="2020-09-18T04:18:03.166" v="375" actId="2696"/>
        <pc:sldMkLst>
          <pc:docMk/>
          <pc:sldMk cId="3765200058" sldId="2391"/>
        </pc:sldMkLst>
        <pc:spChg chg="del">
          <ac:chgData name="Stacey, Robert" userId="8f61b79c-1993-4b76-a5c5-6bb0e2071c28" providerId="ADAL" clId="{7F4FEF01-7AAD-439F-8FEF-E8D830507FBC}" dt="2020-09-18T04:17:37.924" v="374"/>
          <ac:spMkLst>
            <pc:docMk/>
            <pc:sldMk cId="3765200058" sldId="2391"/>
            <ac:spMk id="3" creationId="{666C6C46-49FA-4006-BF29-9FB49D515FF8}"/>
          </ac:spMkLst>
        </pc:spChg>
        <pc:picChg chg="add mod">
          <ac:chgData name="Stacey, Robert" userId="8f61b79c-1993-4b76-a5c5-6bb0e2071c28" providerId="ADAL" clId="{7F4FEF01-7AAD-439F-8FEF-E8D830507FBC}" dt="2020-09-18T04:17:37.924" v="374"/>
          <ac:picMkLst>
            <pc:docMk/>
            <pc:sldMk cId="3765200058" sldId="2391"/>
            <ac:picMk id="8" creationId="{99F04EA0-4803-4B3F-8C07-F18EEBF2FFE5}"/>
          </ac:picMkLst>
        </pc:picChg>
      </pc:sldChg>
      <pc:sldChg chg="addSp delSp modSp add">
        <pc:chgData name="Stacey, Robert" userId="8f61b79c-1993-4b76-a5c5-6bb0e2071c28" providerId="ADAL" clId="{7F4FEF01-7AAD-439F-8FEF-E8D830507FBC}" dt="2020-09-18T04:19:02.715" v="442" actId="20577"/>
        <pc:sldMkLst>
          <pc:docMk/>
          <pc:sldMk cId="4292911509" sldId="2391"/>
        </pc:sldMkLst>
        <pc:spChg chg="mod">
          <ac:chgData name="Stacey, Robert" userId="8f61b79c-1993-4b76-a5c5-6bb0e2071c28" providerId="ADAL" clId="{7F4FEF01-7AAD-439F-8FEF-E8D830507FBC}" dt="2020-09-18T04:19:02.715" v="442" actId="20577"/>
          <ac:spMkLst>
            <pc:docMk/>
            <pc:sldMk cId="4292911509" sldId="2391"/>
            <ac:spMk id="2" creationId="{8BCF2184-2FEC-40E3-A261-46C089CC39A0}"/>
          </ac:spMkLst>
        </pc:spChg>
        <pc:spChg chg="del">
          <ac:chgData name="Stacey, Robert" userId="8f61b79c-1993-4b76-a5c5-6bb0e2071c28" providerId="ADAL" clId="{7F4FEF01-7AAD-439F-8FEF-E8D830507FBC}" dt="2020-09-18T04:18:11.593" v="377"/>
          <ac:spMkLst>
            <pc:docMk/>
            <pc:sldMk cId="4292911509" sldId="2391"/>
            <ac:spMk id="3" creationId="{88FD9756-C5A5-4ADB-8EDC-72A068F6AC2D}"/>
          </ac:spMkLst>
        </pc:spChg>
        <pc:picChg chg="add mod">
          <ac:chgData name="Stacey, Robert" userId="8f61b79c-1993-4b76-a5c5-6bb0e2071c28" providerId="ADAL" clId="{7F4FEF01-7AAD-439F-8FEF-E8D830507FBC}" dt="2020-09-18T04:18:22.635" v="390" actId="1038"/>
          <ac:picMkLst>
            <pc:docMk/>
            <pc:sldMk cId="4292911509" sldId="2391"/>
            <ac:picMk id="8" creationId="{13981E9E-FD6A-46FB-A1F8-215723BAF2A1}"/>
          </ac:picMkLst>
        </pc:pic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0" sldId="2392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392"/>
            <ac:spMk id="3074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392"/>
            <ac:spMk id="3075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1660865265" sldId="239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660865265" sldId="239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660865265" sldId="2393"/>
            <ac:spMk id="5123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0" sldId="2394"/>
        </pc:sldMkLst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0" sldId="2395"/>
        </pc:sldMkLst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0" sldId="2396"/>
        </pc:sldMkLst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1180944291" sldId="2397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0" sldId="2398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0" sldId="2399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0" sldId="2400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634040179" sldId="2401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1907242687" sldId="2402"/>
        </pc:sldMkLst>
      </pc:sldChg>
      <pc:sldChg chg="modSp add del">
        <pc:chgData name="Stacey, Robert" userId="8f61b79c-1993-4b76-a5c5-6bb0e2071c28" providerId="ADAL" clId="{7F4FEF01-7AAD-439F-8FEF-E8D830507FBC}" dt="2020-09-18T12:57:34.449" v="465" actId="2696"/>
        <pc:sldMkLst>
          <pc:docMk/>
          <pc:sldMk cId="0" sldId="2403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3"/>
            <ac:spMk id="4098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3"/>
            <ac:spMk id="4099" creationId="{00000000-0000-0000-0000-000000000000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518" v="469" actId="2696"/>
        <pc:sldMkLst>
          <pc:docMk/>
          <pc:sldMk cId="1557346884" sldId="2404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557346884" sldId="2404"/>
            <ac:spMk id="4" creationId="{926B601E-7C70-40C1-BB87-5041998AE809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557346884" sldId="2404"/>
            <ac:spMk id="5" creationId="{BF0ED9E2-D7AC-4730-90A6-49446A6FD3EA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538" v="470" actId="2696"/>
        <pc:sldMkLst>
          <pc:docMk/>
          <pc:sldMk cId="0" sldId="2405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5"/>
            <ac:spMk id="5123" creationId="{00000000-0000-0000-0000-000000000000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554" v="471" actId="2696"/>
        <pc:sldMkLst>
          <pc:docMk/>
          <pc:sldMk cId="0" sldId="2406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6"/>
            <ac:spMk id="2" creationId="{00000000-0000-0000-0000-000000000000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567" v="472" actId="2696"/>
        <pc:sldMkLst>
          <pc:docMk/>
          <pc:sldMk cId="2083730239" sldId="2407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083730239" sldId="2407"/>
            <ac:spMk id="2" creationId="{00000000-0000-0000-0000-000000000000}"/>
          </ac:spMkLst>
        </pc:spChg>
      </pc:sldChg>
      <pc:sldChg chg="modSp add del">
        <pc:chgData name="Stacey, Robert" userId="8f61b79c-1993-4b76-a5c5-6bb0e2071c28" providerId="ADAL" clId="{7F4FEF01-7AAD-439F-8FEF-E8D830507FBC}" dt="2020-09-18T12:57:34.579" v="473" actId="2696"/>
        <pc:sldMkLst>
          <pc:docMk/>
          <pc:sldMk cId="292137251" sldId="2408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92137251" sldId="2408"/>
            <ac:spMk id="4" creationId="{B2B544D9-7D78-4C79-8FF8-E31DA9E5D1D8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92137251" sldId="2408"/>
            <ac:spMk id="5" creationId="{1EDBBACC-72C8-439A-BCB5-8B2C3715D8BE}"/>
          </ac:spMkLst>
        </pc:spChg>
      </pc:sldChg>
      <pc:sldChg chg="add del">
        <pc:chgData name="Stacey, Robert" userId="8f61b79c-1993-4b76-a5c5-6bb0e2071c28" providerId="ADAL" clId="{7F4FEF01-7AAD-439F-8FEF-E8D830507FBC}" dt="2020-09-18T13:00:08.340" v="477" actId="2696"/>
        <pc:sldMkLst>
          <pc:docMk/>
          <pc:sldMk cId="3748791487" sldId="2409"/>
        </pc:sldMkLst>
      </pc:sldChg>
      <pc:sldChg chg="add del">
        <pc:chgData name="Stacey, Robert" userId="8f61b79c-1993-4b76-a5c5-6bb0e2071c28" providerId="ADAL" clId="{7F4FEF01-7AAD-439F-8FEF-E8D830507FBC}" dt="2020-09-18T13:00:08.399" v="480" actId="2696"/>
        <pc:sldMkLst>
          <pc:docMk/>
          <pc:sldMk cId="3385280706" sldId="2410"/>
        </pc:sldMkLst>
      </pc:sldChg>
      <pc:sldChg chg="add del">
        <pc:chgData name="Stacey, Robert" userId="8f61b79c-1993-4b76-a5c5-6bb0e2071c28" providerId="ADAL" clId="{7F4FEF01-7AAD-439F-8FEF-E8D830507FBC}" dt="2020-09-18T13:00:08.452" v="482" actId="2696"/>
        <pc:sldMkLst>
          <pc:docMk/>
          <pc:sldMk cId="0" sldId="2411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3621254613" sldId="2412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0" sldId="2413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119613771" sldId="2414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926960183" sldId="2415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284832040" sldId="2416"/>
        </pc:sldMkLst>
      </pc:sldChg>
      <pc:sldChg chg="add del">
        <pc:chgData name="Stacey, Robert" userId="8f61b79c-1993-4b76-a5c5-6bb0e2071c28" providerId="ADAL" clId="{7F4FEF01-7AAD-439F-8FEF-E8D830507FBC}" dt="2020-09-18T12:40:53.763" v="462" actId="2696"/>
        <pc:sldMkLst>
          <pc:docMk/>
          <pc:sldMk cId="0" sldId="2417"/>
        </pc:sldMkLst>
      </pc:sldChg>
      <pc:sldChg chg="add del">
        <pc:chgData name="Stacey, Robert" userId="8f61b79c-1993-4b76-a5c5-6bb0e2071c28" providerId="ADAL" clId="{7F4FEF01-7AAD-439F-8FEF-E8D830507FBC}" dt="2020-09-18T12:40:53.780" v="463" actId="2696"/>
        <pc:sldMkLst>
          <pc:docMk/>
          <pc:sldMk cId="0" sldId="2418"/>
        </pc:sldMkLst>
      </pc:sldChg>
      <pc:sldChg chg="add del">
        <pc:chgData name="Stacey, Robert" userId="8f61b79c-1993-4b76-a5c5-6bb0e2071c28" providerId="ADAL" clId="{7F4FEF01-7AAD-439F-8FEF-E8D830507FBC}" dt="2020-09-18T12:40:53.805" v="464" actId="2696"/>
        <pc:sldMkLst>
          <pc:docMk/>
          <pc:sldMk cId="0" sldId="2419"/>
        </pc:sldMkLst>
      </pc:sldChg>
      <pc:sldMasterChg chg="modSp delSldLayout">
        <pc:chgData name="Stacey, Robert" userId="8f61b79c-1993-4b76-a5c5-6bb0e2071c28" providerId="ADAL" clId="{7F4FEF01-7AAD-439F-8FEF-E8D830507FBC}" dt="2020-09-18T12:58:05.219" v="475" actId="6549"/>
        <pc:sldMasterMkLst>
          <pc:docMk/>
          <pc:sldMasterMk cId="0" sldId="2147483648"/>
        </pc:sldMasterMkLst>
        <pc:spChg chg="mod">
          <ac:chgData name="Stacey, Robert" userId="8f61b79c-1993-4b76-a5c5-6bb0e2071c28" providerId="ADAL" clId="{7F4FEF01-7AAD-439F-8FEF-E8D830507FBC}" dt="2020-09-18T12:58:05.219" v="475" actId="6549"/>
          <ac:spMkLst>
            <pc:docMk/>
            <pc:sldMasterMk cId="0" sldId="2147483648"/>
            <ac:spMk id="10" creationId="{00000000-0000-0000-0000-000000000000}"/>
          </ac:spMkLst>
        </pc:spChg>
        <pc:sldLayoutChg chg="del">
          <pc:chgData name="Stacey, Robert" userId="8f61b79c-1993-4b76-a5c5-6bb0e2071c28" providerId="ADAL" clId="{7F4FEF01-7AAD-439F-8FEF-E8D830507FBC}" dt="2020-09-17T18:34:21.866" v="149" actId="2696"/>
          <pc:sldLayoutMkLst>
            <pc:docMk/>
            <pc:sldMasterMk cId="0" sldId="2147483648"/>
            <pc:sldLayoutMk cId="1149960534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doc.: IEEE 802.11-12/xxxxr0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November 2010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ea typeface="MS PGothic" pitchFamily="34" charset="-128"/>
              </a:rPr>
              <a:t>Bruce Kraemer (Marvell)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A70BF216-4F0E-40E5-A09D-9F1D7CD8F8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1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25" y="536575"/>
            <a:ext cx="4705350" cy="264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883896" y="20213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/>
              <a:t>July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95220" y="6864241"/>
            <a:ext cx="289560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Dorothy Stanley (HP Enterprise)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635019" y="686424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797EB75-BD9E-45DB-A35F-6C321BEA61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00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9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6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9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9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May 2017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/>
              <a:t>Robert Stacey, Intel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B24DE20-1BFC-4A96-BB8D-D873FAF428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50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5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69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4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802.11-20/1451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802.11-20/1451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89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802.11-16/0222r2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883896" y="20213"/>
            <a:ext cx="732573" cy="215444"/>
          </a:xfrm>
        </p:spPr>
        <p:txBody>
          <a:bodyPr/>
          <a:lstStyle/>
          <a:p>
            <a:pPr>
              <a:defRPr/>
            </a:pPr>
            <a:r>
              <a:rPr lang="en-US"/>
              <a:t>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 (HPE)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35019" y="686424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/>
              <a:t>Page </a:t>
            </a:r>
            <a:fld id="{CF847761-3DCA-4992-BE8A-2121820B172D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05836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ila</a:t>
            </a:r>
            <a:r>
              <a:rPr lang="en-US" dirty="0"/>
              <a:t> – splitting IPv6 node identity from location for improved mobility.  Done efficiently without tunneling.</a:t>
            </a:r>
          </a:p>
          <a:p>
            <a:endParaRPr lang="en-US" dirty="0"/>
          </a:p>
          <a:p>
            <a:r>
              <a:rPr lang="en-US" dirty="0" err="1"/>
              <a:t>mls</a:t>
            </a:r>
            <a:r>
              <a:rPr lang="en-US" dirty="0"/>
              <a:t> – generalized capability for message confidentiality, authentication, and integrity.  Also membership verification, asynchronous key distribution, forward secrecy, post-compromise secrecy, and scalability.</a:t>
            </a:r>
          </a:p>
          <a:p>
            <a:endParaRPr lang="en-US" dirty="0"/>
          </a:p>
          <a:p>
            <a:r>
              <a:rPr lang="en-US" dirty="0"/>
              <a:t>Not clear that coms, </a:t>
            </a:r>
            <a:r>
              <a:rPr lang="en-US" dirty="0" err="1"/>
              <a:t>ila</a:t>
            </a:r>
            <a:r>
              <a:rPr lang="en-US" dirty="0"/>
              <a:t>, and </a:t>
            </a:r>
            <a:r>
              <a:rPr lang="en-US" dirty="0" err="1"/>
              <a:t>mls</a:t>
            </a:r>
            <a:r>
              <a:rPr lang="en-US" dirty="0"/>
              <a:t> will meet at IETF 102.</a:t>
            </a:r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6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C24798-CA35-44B9-A82C-514028ACD9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802.11-07/0547r0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749C9FD-52A0-4CCE-B62C-6AE6D67F1F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May 2008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D61077F4-649D-43BE-A049-9614F8031D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/>
              <a:t>Bruce Kraemer (Marvell)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A3CC9160-E51C-427C-A2E0-F09B1CAAB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Page </a:t>
            </a:r>
            <a:fld id="{72EE933A-9E2F-4B1E-A98F-77F7162D2CF9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F177AD2E-9F8D-48B1-ADF0-4501B2611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751FB2EF-622E-4E2F-9D04-6B37CE30C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74818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2019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A6FE008-9AF6-4354-A7D9-DF7BCAB1E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802.11-07/0547r0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CE63366-50A5-443E-B812-B0083657AB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May 2008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8CEB3346-507E-4619-91BB-1D9519CB18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/>
              <a:t>Bruce Kraemer (Marvell)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CBAA89B7-13C5-46DC-BF48-D0E606B5C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Page </a:t>
            </a:r>
            <a:fld id="{85771F6B-1E07-406E-8DBB-864DBEB045EC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81DBC892-FA29-41D6-9AD6-A543C8858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CD76744A-8872-424D-8C8D-9FB088F75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484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C20BD3A-C964-4605-886F-FB2AF7656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802.11-07/0547r0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970AC0-B714-400C-B087-26BA4D3A6B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May 2008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D8B68239-3472-464D-9523-4EB20EB726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/>
              <a:t>Bruce Kraemer (Marvell)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678C84B4-EACF-447D-9882-87EDFAF20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Page </a:t>
            </a:r>
            <a:fld id="{72747330-5B9D-4802-9746-B4FD9C1D2DA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E810431D-043E-414A-A5F9-885093E39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33D8A323-1333-4FA4-BFE4-8841DC71E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205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802.11-20/1366r0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6838"/>
            <a:ext cx="733425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September 2020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Page </a:t>
            </a:r>
            <a:fld id="{F3F42982-5C51-4B0C-81ED-C6DD168AA4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3" y="95250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0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3133725" y="9001125"/>
            <a:ext cx="3079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78188" y="9001125"/>
            <a:ext cx="415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9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802.11-20/1506r1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6lo-backbone-router/" TargetMode="External"/><Relationship Id="rId5" Type="http://schemas.openxmlformats.org/officeDocument/2006/relationships/hyperlink" Target="https://datatracker.ietf.org/doc/draft-ietf-6lo-ap-nd/" TargetMode="External"/><Relationship Id="rId4" Type="http://schemas.openxmlformats.org/officeDocument/2006/relationships/hyperlink" Target="https://datatracker.ietf.org/doc/draft-ietf-6lo-use-cases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capport-architecture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emu-eap-session-id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topics/netmgmt/" TargetMode="External"/><Relationship Id="rId4" Type="http://schemas.openxmlformats.org/officeDocument/2006/relationships/hyperlink" Target="https://tools.ietf.org/html/rfc6632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7" Type="http://schemas.openxmlformats.org/officeDocument/2006/relationships/hyperlink" Target="https://datatracker.ietf.org/doc/draft-ietf-tls-oldversions-deprecate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md5-sha1-deprecate/" TargetMode="External"/><Relationship Id="rId5" Type="http://schemas.openxmlformats.org/officeDocument/2006/relationships/hyperlink" Target="https://datatracker.ietf.org/doc/draft-campagna-tls-bike-sike-hybrid/" TargetMode="External"/><Relationship Id="rId4" Type="http://schemas.openxmlformats.org/officeDocument/2006/relationships/hyperlink" Target="https://datatracker.ietf.org/doc/draft-rescorla-tls-rfc8446-bis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detnet-security/" TargetMode="Externa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wg/raw/charter/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anima-bootstrapping-keyinfra/" TargetMode="External"/><Relationship Id="rId4" Type="http://schemas.openxmlformats.org/officeDocument/2006/relationships/hyperlink" Target="https://datatracker.ietf.org/doc/draft-ietf-anima-autonomic-control-plane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262-03-AANI-cc32-aani-report-comments.xlsx" TargetMode="External"/><Relationship Id="rId2" Type="http://schemas.openxmlformats.org/officeDocument/2006/relationships/hyperlink" Target="https://mentor.ieee.org/802.11/dcn/20/11-20-0013-05-AANI-draft-technical-report-on-interworking-between-3gpp-5g-network-wl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0/11-20-1364-AANI-aani-sc-teleconference-agenda-15-september-2020.pptx" TargetMode="External"/><Relationship Id="rId5" Type="http://schemas.openxmlformats.org/officeDocument/2006/relationships/hyperlink" Target="https://mentor.ieee.org/802-ec/dcn/20/ec-20-0178-00-00EC-nov-2020-tutorial-abstract.pdf" TargetMode="External"/><Relationship Id="rId4" Type="http://schemas.openxmlformats.org/officeDocument/2006/relationships/hyperlink" Target="https://mentor.ieee.org/802.11/dcn/20/11-20-1376-00-AANI-technical-report-on-interworking-between-3gpp-5g-system-and-wlan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356-00-AANI-proposed-comment-resolution-for-cid-10-11-12-105-on-comment-collection-sheet-11-20-1262r2.docx" TargetMode="External"/><Relationship Id="rId2" Type="http://schemas.openxmlformats.org/officeDocument/2006/relationships/hyperlink" Target="https://mentor.ieee.org/802.11/dcn/20/11-20-0013-05-AANI-draft-technical-report-on-interworking-between-3gpp-5g-network-wla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20/ec-20-0178-00-00EC-nov-2020-tutorial-abstract.pdf" TargetMode="External"/><Relationship Id="rId4" Type="http://schemas.openxmlformats.org/officeDocument/2006/relationships/hyperlink" Target="https://mentor.ieee.org/802.11/dcn/20/11-20-1376-00-AANI-technical-report-on-interworking-between-3gpp-5g-system-and-wlan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177-01-0arc-liaison-to-revmd-on-ess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0/11-20-0174-00-0arc-epd-and-lpd-terminology-misalignment-in-ieee-std-802-1-and-802-11.pptx" TargetMode="External"/><Relationship Id="rId4" Type="http://schemas.openxmlformats.org/officeDocument/2006/relationships/hyperlink" Target="https://mentor.ieee.org/802.11/dcn/19/11-19-0106-00-000m-sta-and-ap.doc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169-16-00ax-tgax-crc-teleconference-agendas-august-september-2020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112-06-00ay-sb000-comments-on-tgay-d5-0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352-03-00bd-tgbd-teleconference-agenda-for-sep-2020.pptx" TargetMode="External"/><Relationship Id="rId2" Type="http://schemas.openxmlformats.org/officeDocument/2006/relationships/hyperlink" Target="https://mentor.ieee.org/802.11/dcn/20/11-20-1164-07-00bd-tgbd-teleconference-agenda-for-aug-2020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0/11-20-1105-07-00bd-tgbd-aug-2020-teleconference-minutes.docx" TargetMode="External"/><Relationship Id="rId4" Type="http://schemas.openxmlformats.org/officeDocument/2006/relationships/hyperlink" Target="https://mentor.ieee.org/802.11/dcn/20/11-20-1082-00-00bd-tgbd-july-2020-meeting-minutes.doc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emily.h.qi@intel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yWant@google.com" TargetMode="External"/><Relationship Id="rId11" Type="http://schemas.openxmlformats.org/officeDocument/2006/relationships/hyperlink" Target="mailto:bahareh.sagedhi@intel.com" TargetMode="External"/><Relationship Id="rId5" Type="http://schemas.openxmlformats.org/officeDocument/2006/relationships/hyperlink" Target="mailto:chaochun.wang@mediatek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harrybims@me.com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9/11-09-1034-16-0000-802-11-editorial-style-guide.doc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.standards.ieee.org/myproject/Public/mytools/draft/stylema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0-129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20-1134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0-1358-02-0jtc-draft-ls-from-802-11-to-iso-iec-jtc1-sc6-in-relation-to-a-proposed-wake-up-radio-project.docx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358-01-0jtc-draft-ls-from-802-11-to-iso-iec-jtc1-sc6-in-relation-to-a-proposed-wake-up-radio-project.docx" TargetMode="External"/><Relationship Id="rId2" Type="http://schemas.openxmlformats.org/officeDocument/2006/relationships/hyperlink" Target="https://mentor.ieee.org/802.11/dcn/20/11-20-1358-02-0jtc-draft-ls-from-802-11-to-iso-iec-jtc1-sc6-in-relation-to-a-proposed-wake-up-radio-project.docx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standards.ieee.org/develop/project/802.11.html" TargetMode="External"/><Relationship Id="rId3" Type="http://schemas.openxmlformats.org/officeDocument/2006/relationships/hyperlink" Target="https://mentor.ieee.org/802.11/dcn/17/11-17-0004-03-0000-revision-par-proposal-tgmd.doc" TargetMode="External"/><Relationship Id="rId7" Type="http://schemas.openxmlformats.org/officeDocument/2006/relationships/hyperlink" Target="https://mentor.ieee.org/802.11/dcn/19/11-19-215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8/11-18-0611" TargetMode="External"/><Relationship Id="rId5" Type="http://schemas.openxmlformats.org/officeDocument/2006/relationships/hyperlink" Target="https://mentor.ieee.org/802.11/dcn/17/11-17-0914-13-000m-revmd-wg-cc-comments.xls" TargetMode="External"/><Relationship Id="rId4" Type="http://schemas.openxmlformats.org/officeDocument/2006/relationships/hyperlink" Target="https://mentor.ieee.org/802.11/dcn/17/11-17-0914-06-000m-revmd-wg-cc-comments.xl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dhc-mac-assign/" TargetMode="External"/><Relationship Id="rId4" Type="http://schemas.openxmlformats.org/officeDocument/2006/relationships/hyperlink" Target="https://datatracker.ietf.org/wg/ipwave/charter/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loops/about/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httpapi/about/" TargetMode="External"/><Relationship Id="rId3" Type="http://schemas.openxmlformats.org/officeDocument/2006/relationships/hyperlink" Target="https://datatracker.ietf.org/group/chartering/" TargetMode="External"/><Relationship Id="rId7" Type="http://schemas.openxmlformats.org/officeDocument/2006/relationships/hyperlink" Target="https://datatracker.ietf.org/doc/charter-ietf-emailcore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emailcore/about/" TargetMode="External"/><Relationship Id="rId11" Type="http://schemas.openxmlformats.org/officeDocument/2006/relationships/hyperlink" Target="https://datatracker.ietf.org/doc/charter-ietf-sframe/" TargetMode="External"/><Relationship Id="rId5" Type="http://schemas.openxmlformats.org/officeDocument/2006/relationships/hyperlink" Target="https://datatracker.ietf.org/doc/charter-ietf-asdf/" TargetMode="External"/><Relationship Id="rId10" Type="http://schemas.openxmlformats.org/officeDocument/2006/relationships/hyperlink" Target="https://datatracker.ietf.org/wg/sframe/about/" TargetMode="External"/><Relationship Id="rId4" Type="http://schemas.openxmlformats.org/officeDocument/2006/relationships/hyperlink" Target="https://datatracker.ietf.org/wg/asdf/about/" TargetMode="External"/><Relationship Id="rId9" Type="http://schemas.openxmlformats.org/officeDocument/2006/relationships/hyperlink" Target="https://datatracker.ietf.org/doc/charter-ietf-httpap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September 2020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2020-09-18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09FB-6AEA-40A1-A920-E5A6A19B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Plenary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10978-9193-4659-AD12-028DE9E80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0E53-04A1-44E4-9047-7F6FAE105B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90890-2B3D-4482-9FD6-C608574B84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2084-F40D-4A04-861B-4A8D2EED1C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59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066800"/>
          </a:xfrm>
        </p:spPr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1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Updated: IPv6 over Constrained Node Networks Applicability &amp; Use cases, see: </a:t>
            </a:r>
            <a:r>
              <a:rPr lang="en-US" sz="1400" dirty="0">
                <a:hlinkClick r:id="rId4"/>
              </a:rPr>
              <a:t>https://datatracker.ietf.org/doc/draft-ietf-6lo-use-cases/</a:t>
            </a:r>
            <a:r>
              <a:rPr lang="en-US" sz="1400" dirty="0"/>
              <a:t> (Updated September 2020)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RFC Editor Queue: Address Protected Neighbor Discovery for Low-power and Lossy Networks, see: </a:t>
            </a:r>
            <a:r>
              <a:rPr lang="en-US" sz="1400" dirty="0">
                <a:hlinkClick r:id="rId5"/>
              </a:rPr>
              <a:t>https://datatracker.ietf.org/doc/draft-ietf-6lo-ap-nd/</a:t>
            </a:r>
            <a:r>
              <a:rPr lang="en-US" sz="1400" dirty="0"/>
              <a:t>  (Updated: April 2020)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RFC Editor Queue: IPv6 Backbone Router, see: </a:t>
            </a:r>
            <a:r>
              <a:rPr lang="en-US" sz="1400" dirty="0">
                <a:hlinkClick r:id="rId6"/>
              </a:rPr>
              <a:t>https://datatracker.ietf.org/doc/draft-ietf-6lo-backbone-router/</a:t>
            </a:r>
            <a:r>
              <a:rPr lang="en-US" sz="1400" dirty="0"/>
              <a:t>.  No feedback received from IEEE 802.11, so publication requested. (Updated: March 2020)</a:t>
            </a:r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6TiSCH: IPv6 over IEEE 802.15.4 Time-slotted Channel Hopping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Working group slowly winding down with only one semi-active document in the WG, but may be re-chartered to cover other underlying layer 2 protocols.  This could have a bearing on IEEE 802.11be activities.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/>
              <a:t>CAPtive</a:t>
            </a:r>
            <a:r>
              <a:rPr lang="en-US" sz="2000" dirty="0"/>
              <a:t> </a:t>
            </a:r>
            <a:r>
              <a:rPr lang="en-US" sz="2000" dirty="0" err="1"/>
              <a:t>PORTal</a:t>
            </a:r>
            <a:r>
              <a:rPr lang="en-US" sz="2000" dirty="0"/>
              <a:t>:  </a:t>
            </a:r>
            <a:r>
              <a:rPr lang="en-US" sz="2000" dirty="0">
                <a:hlinkClick r:id="rId3"/>
              </a:rPr>
              <a:t>https://datatracker.ietf.org/wg/capport/</a:t>
            </a:r>
            <a:r>
              <a:rPr lang="en-US" sz="2000" dirty="0"/>
              <a:t> </a:t>
            </a:r>
          </a:p>
          <a:p>
            <a:r>
              <a:rPr lang="en-US" sz="2000" dirty="0"/>
              <a:t>The CAPPORT Working Group will define secure mechanisms and protocols to</a:t>
            </a:r>
          </a:p>
          <a:p>
            <a:pPr lvl="1"/>
            <a:r>
              <a:rPr lang="en-US" sz="1600" dirty="0"/>
              <a:t>allow endpoints to discover that they are in this sort of limited environment,</a:t>
            </a:r>
          </a:p>
          <a:p>
            <a:pPr lvl="1"/>
            <a:r>
              <a:rPr lang="en-US" sz="1600" dirty="0"/>
              <a:t>provide a URL to interact with the Captive Portal, - allow endpoints to learn about the parameters of their confinement,</a:t>
            </a:r>
          </a:p>
          <a:p>
            <a:pPr lvl="1"/>
            <a:r>
              <a:rPr lang="en-US" sz="1600" dirty="0"/>
              <a:t>interact with the Captive Portal to obtain information such as status and remaining access time, and</a:t>
            </a:r>
          </a:p>
          <a:p>
            <a:pPr lvl="1"/>
            <a:r>
              <a:rPr lang="en-US" sz="1600" dirty="0"/>
              <a:t>optionally, advertise a service whereby devices can enable or disable access to the Internet without human interaction. (RFC 7710 may be a full or partial solution to the first two bullets)</a:t>
            </a:r>
          </a:p>
          <a:p>
            <a:r>
              <a:rPr lang="en-US" sz="2000" dirty="0"/>
              <a:t>Updates [August 2020]</a:t>
            </a:r>
          </a:p>
          <a:p>
            <a:pPr lvl="1"/>
            <a:r>
              <a:rPr lang="en-US" sz="1600" dirty="0"/>
              <a:t>Updated: CAPPORT architecture (</a:t>
            </a:r>
            <a:r>
              <a:rPr lang="en-US" sz="1600" dirty="0">
                <a:hlinkClick r:id="rId4"/>
              </a:rPr>
              <a:t>https://datatracker.ietf.org/doc/draft-ietf-capport-architecture/</a:t>
            </a:r>
            <a:r>
              <a:rPr lang="en-US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001837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In RFC Editor’s Queue: EAP Session-Id Derivation: </a:t>
            </a:r>
            <a:r>
              <a:rPr lang="en-US" sz="1600" dirty="0">
                <a:hlinkClick r:id="rId4"/>
              </a:rPr>
              <a:t>https://datatracker.ietf.org/doc/draft-ietf-emu-eap-session-id/</a:t>
            </a:r>
            <a:r>
              <a:rPr lang="en-US" sz="1600" dirty="0"/>
              <a:t> (September 2020)</a:t>
            </a:r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 [September 2020] Operations Area Working Group work group items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Of interest: RFC 6632, An Overview of the IETF Network Management Protocols, see </a:t>
            </a:r>
            <a:r>
              <a:rPr lang="en-US" sz="1600" dirty="0">
                <a:hlinkClick r:id="rId4"/>
              </a:rPr>
              <a:t>https://tools.ietf.org/html/rfc6632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Automated network management, including YANG data models, see </a:t>
            </a:r>
            <a:r>
              <a:rPr lang="en-US" sz="1600" dirty="0">
                <a:hlinkClick r:id="rId5"/>
              </a:rPr>
              <a:t>https://www.ietf.org/topics/netmgmt/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Editorial update: TLS 1.3bis: </a:t>
            </a:r>
            <a:r>
              <a:rPr lang="en-US" sz="1400" dirty="0">
                <a:hlinkClick r:id="rId4"/>
              </a:rPr>
              <a:t>https://datatracker.ietf.org/doc/draft-rescorla-tls-rfc8446-bis</a:t>
            </a:r>
            <a:r>
              <a:rPr lang="en-US" sz="1400" dirty="0"/>
              <a:t> (August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Hybrid Post-Quantum Key Encapsulation Methods (PQ KEM) for Transport Layer Security 1.2 (TLS): </a:t>
            </a:r>
            <a:r>
              <a:rPr lang="en-US" sz="1400" dirty="0">
                <a:hlinkClick r:id="rId5"/>
              </a:rPr>
              <a:t>https://datatracker.ietf.org/doc/draft-campagna-tls-bike-sike-hybrid/</a:t>
            </a:r>
            <a:r>
              <a:rPr lang="en-US" sz="1400" dirty="0"/>
              <a:t> (September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Deprecating MD5 and SHA-1 signature hashes in TLS 1.2: </a:t>
            </a:r>
            <a:r>
              <a:rPr lang="en-US" sz="1600" dirty="0">
                <a:hlinkClick r:id="rId6"/>
              </a:rPr>
              <a:t>https://datatracker.ietf.org/doc/draft-ietf-tls-md5-sha1-deprecate/</a:t>
            </a:r>
            <a:r>
              <a:rPr lang="en-US" sz="1600" dirty="0"/>
              <a:t> (still in IESG evaluation since May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Deprecating TLSv1.0 and TLSv1.1: </a:t>
            </a:r>
            <a:r>
              <a:rPr lang="en-US" sz="1600" dirty="0">
                <a:hlinkClick r:id="rId7"/>
              </a:rPr>
              <a:t>https://datatracker.ietf.org/doc/draft-ietf-tls-oldversions-deprecate/</a:t>
            </a:r>
            <a:r>
              <a:rPr lang="en-US" sz="1600" dirty="0"/>
              <a:t> (Sent back to WG/authors for revision in July 2020)</a:t>
            </a:r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pPr marL="0" indent="0"/>
            <a:r>
              <a:rPr lang="en-US" sz="1800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Deterministic Networking (</a:t>
            </a:r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) Security Considerations: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https://datatracker.ietf.org/doc/draft-ietf-detnet-security/</a:t>
            </a:r>
            <a:r>
              <a:rPr lang="en-US" sz="1400" dirty="0">
                <a:sym typeface="Wingdings" pitchFamily="2" charset="2"/>
              </a:rPr>
              <a:t> (Updated August 2020)</a:t>
            </a:r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7772400" cy="4953000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2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pPr marL="457200" lvl="1" indent="0"/>
            <a:r>
              <a:rPr lang="en-US" sz="1800" b="1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No drafts of interest adopted/updated since July 2020.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077200" cy="1066800"/>
          </a:xfrm>
        </p:spPr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6962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For further information:</a:t>
            </a:r>
          </a:p>
          <a:p>
            <a:pPr lvl="1"/>
            <a:r>
              <a:rPr lang="en-US" sz="1800" dirty="0"/>
              <a:t>Use cases and problem statement document: </a:t>
            </a:r>
            <a:r>
              <a:rPr lang="en-US" sz="1800" dirty="0">
                <a:hlinkClick r:id="rId4"/>
              </a:rPr>
              <a:t>https://datatracker.ietf.org/doc/draft-ietf-ipwave-vehicular-networking/</a:t>
            </a:r>
            <a:r>
              <a:rPr lang="en-US" sz="1800" dirty="0"/>
              <a:t> (July 2020)</a:t>
            </a: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85800"/>
          </a:xfrm>
        </p:spPr>
        <p:txBody>
          <a:bodyPr/>
          <a:lstStyle/>
          <a:p>
            <a:r>
              <a:rPr lang="en-US" dirty="0"/>
              <a:t>Editors Meeting: Agenda </a:t>
            </a:r>
            <a:r>
              <a:rPr lang="en-US"/>
              <a:t>for 2020-09-14</a:t>
            </a:r>
            <a:endParaRPr lang="en-US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7772400" cy="4343400"/>
          </a:xfrm>
        </p:spPr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Go round table and get brief status report</a:t>
            </a:r>
          </a:p>
          <a:p>
            <a:r>
              <a:rPr lang="en-US" dirty="0"/>
              <a:t>Draft Numbering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WG Style Guide for </a:t>
            </a:r>
            <a:r>
              <a:rPr lang="en-US"/>
              <a:t>802.11 09/1034r16</a:t>
            </a:r>
            <a:endParaRPr lang="en-US" dirty="0"/>
          </a:p>
          <a:p>
            <a:r>
              <a:rPr lang="en-US" dirty="0"/>
              <a:t>Review WG Style Guide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1CBD16-F1FC-4037-9C7F-1CA28FD961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0459D-6B72-4E9F-B2E0-37026852EC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4C73F-65BA-4EAB-894B-1E7176971D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6603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077200" cy="1066800"/>
          </a:xfrm>
        </p:spPr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696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b="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2000" b="0" dirty="0"/>
          </a:p>
          <a:p>
            <a:pPr marL="0" indent="0"/>
            <a:r>
              <a:rPr lang="en-US" sz="1800" dirty="0"/>
              <a:t>For further information:</a:t>
            </a:r>
          </a:p>
          <a:p>
            <a:pPr lvl="1"/>
            <a:r>
              <a:rPr lang="en-US" sz="1800" dirty="0"/>
              <a:t>An Autonomic Control Plane (ACP): </a:t>
            </a:r>
            <a:r>
              <a:rPr lang="en-US" sz="1800" dirty="0">
                <a:hlinkClick r:id="rId4"/>
              </a:rPr>
              <a:t>https://datatracker.ietf.org/doc/draft-ietf-anima-autonomic-control-plane/</a:t>
            </a:r>
            <a:r>
              <a:rPr lang="en-US" sz="1800" dirty="0"/>
              <a:t> (Updated in response to IESG input: September2020)</a:t>
            </a:r>
          </a:p>
          <a:p>
            <a:pPr lvl="1"/>
            <a:r>
              <a:rPr lang="en-US" sz="1800" dirty="0"/>
              <a:t>Updated (August 2020): BRSKI is Bootstrapping Remote Secure Key Infrastructures: </a:t>
            </a:r>
            <a:r>
              <a:rPr lang="en-US" sz="1800" dirty="0">
                <a:hlinkClick r:id="rId5"/>
              </a:rPr>
              <a:t>https://datatracker.ietf.org/doc/draft-ietf-anima-bootstrapping-keyinfra/</a:t>
            </a:r>
            <a:r>
              <a:rPr lang="en-US" sz="1800" dirty="0"/>
              <a:t> [RFC Editor’s Queue, missing reference]</a:t>
            </a: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066800"/>
          </a:xfrm>
        </p:spPr>
        <p:txBody>
          <a:bodyPr/>
          <a:lstStyle/>
          <a:p>
            <a:r>
              <a:rPr lang="en-US" altLang="en-US" dirty="0"/>
              <a:t>ANA Status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2209800" y="19050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en-US" dirty="0"/>
              <a:t>The latest database is 11-11/0270r52 (September 2020)</a:t>
            </a:r>
          </a:p>
          <a:p>
            <a:pPr eaLnBrk="1" hangingPunct="1"/>
            <a:r>
              <a:rPr lang="en-US" altLang="en-US" dirty="0"/>
              <a:t>Changes since July session:</a:t>
            </a:r>
          </a:p>
          <a:p>
            <a:pPr lvl="1" eaLnBrk="1" hangingPunct="1"/>
            <a:r>
              <a:rPr lang="en-US" altLang="en-US" dirty="0" err="1"/>
              <a:t>TGax</a:t>
            </a:r>
            <a:r>
              <a:rPr lang="en-US" altLang="en-US" dirty="0"/>
              <a:t> allocations:</a:t>
            </a:r>
          </a:p>
          <a:p>
            <a:pPr lvl="2" eaLnBrk="1" hangingPunct="1"/>
            <a:r>
              <a:rPr lang="en-US" altLang="en-US" dirty="0"/>
              <a:t>Annex E global operating classes</a:t>
            </a:r>
          </a:p>
          <a:p>
            <a:pPr lvl="2" eaLnBrk="1" hangingPunct="1"/>
            <a:r>
              <a:rPr lang="en-US" altLang="en-US" dirty="0"/>
              <a:t>An extended capability bit</a:t>
            </a:r>
          </a:p>
          <a:p>
            <a:pPr lvl="2" eaLnBrk="1" hangingPunct="1"/>
            <a:r>
              <a:rPr lang="en-US" altLang="en-US" dirty="0"/>
              <a:t>Some station config MIB objects</a:t>
            </a:r>
          </a:p>
          <a:p>
            <a:pPr eaLnBrk="1" hangingPunct="1"/>
            <a:r>
              <a:rPr lang="en-US" altLang="en-US" dirty="0"/>
              <a:t>Pending changes:</a:t>
            </a:r>
          </a:p>
          <a:p>
            <a:pPr lvl="1" eaLnBrk="1" hangingPunct="1"/>
            <a:r>
              <a:rPr lang="en-US" altLang="en-US" dirty="0" err="1"/>
              <a:t>TGay</a:t>
            </a:r>
            <a:r>
              <a:rPr lang="en-US" altLang="en-US" dirty="0"/>
              <a:t> Public Action frame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A5AC25-2884-439C-BE71-0CC7D3947F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0267-9972-4FE1-A653-6982483CD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DBAB-885A-48B7-86E6-5A44B647BC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22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898" y="685800"/>
            <a:ext cx="7770813" cy="428626"/>
          </a:xfrm>
        </p:spPr>
        <p:txBody>
          <a:bodyPr/>
          <a:lstStyle/>
          <a:p>
            <a:r>
              <a:rPr lang="en-US" dirty="0"/>
              <a:t>AANI SC – September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88300"/>
            <a:ext cx="9029702" cy="53871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Goals: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Review: the AANI SC Background and Status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Progress: the technical report on interworking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Progress comment resolution related to the 802.11 WG CC32 on </a:t>
            </a:r>
            <a:r>
              <a:rPr lang="en-US" altLang="en-US" dirty="0">
                <a:solidFill>
                  <a:schemeClr val="tx1"/>
                </a:solidFill>
                <a:hlinkClick r:id="rId2"/>
              </a:rPr>
              <a:t>11-20/0013r5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 “Draft technical report on interworking between 3GPP 5G network &amp; WLAN”, see </a:t>
            </a:r>
            <a:r>
              <a:rPr lang="en-US" dirty="0">
                <a:hlinkClick r:id="rId3"/>
              </a:rPr>
              <a:t>11-20/1262r3</a:t>
            </a:r>
            <a:r>
              <a:rPr lang="en-US" dirty="0"/>
              <a:t> “CC32-AANI_Report_Comments”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Continue to discussion and agree on how “merge” content of  </a:t>
            </a:r>
            <a:r>
              <a:rPr lang="en-US" altLang="en-US" dirty="0">
                <a:solidFill>
                  <a:schemeClr val="tx1"/>
                </a:solidFill>
                <a:hlinkClick r:id="rId4"/>
              </a:rPr>
              <a:t>11-20/1376r0</a:t>
            </a:r>
            <a:r>
              <a:rPr lang="en-US" altLang="en-US" dirty="0">
                <a:solidFill>
                  <a:schemeClr val="tx1"/>
                </a:solidFill>
              </a:rPr>
              <a:t> “</a:t>
            </a:r>
            <a:r>
              <a:rPr lang="en-US" i="0" dirty="0">
                <a:solidFill>
                  <a:srgbClr val="000000"/>
                </a:solidFill>
                <a:effectLst/>
              </a:rPr>
              <a:t>Technical report on interworking between 3GPP 5G system and WLAN”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Discuss support of upcoming 802 Tutorial on: “</a:t>
            </a:r>
            <a:r>
              <a:rPr lang="en-US" dirty="0">
                <a:hlinkClick r:id="rId5"/>
              </a:rPr>
              <a:t>802.11 WLAN and 3GPP 5G System Interworking</a:t>
            </a:r>
            <a:r>
              <a:rPr lang="en-US" dirty="0"/>
              <a:t>” scheduled for 13 Oct 10:00-11:20 h ET</a:t>
            </a:r>
            <a:endParaRPr lang="en-US" alt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6"/>
              </a:rPr>
              <a:t>11-20/1364</a:t>
            </a:r>
            <a:r>
              <a:rPr lang="en-US" altLang="en-US" sz="2000" b="0" dirty="0"/>
              <a:t> for additional background and details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AANI SC is scheduled to meet for 1 session: </a:t>
            </a:r>
            <a:r>
              <a:rPr lang="en-US" altLang="en-US" b="1" dirty="0"/>
              <a:t>Tue 15 Sep 11:15-13:15 h ET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AANI SC Overall Goal: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/>
              <a:t>Complete a technical report on interworking and have the 802.11 WG Endorse the report 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sz="100" b="1" i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7887F9-1D3F-4FEC-98EF-AFE56D972F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Joseph Levy, Interdigital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A85A7F-71D4-4D1F-85E3-CCE0EC7BC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A8E51B-08E5-4BA4-8781-9B8E8D955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5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A537-DE3C-4712-808A-1BEFFD14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sz="2400" dirty="0"/>
              <a:t>Review of AANI SC activity on: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altLang="en-US" sz="2400" dirty="0"/>
              <a:t>technical report on interworking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DA037-A137-47D9-852B-636F8A88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387477"/>
            <a:ext cx="8382000" cy="5087936"/>
          </a:xfrm>
        </p:spPr>
        <p:txBody>
          <a:bodyPr/>
          <a:lstStyle/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July 2019 a proposal was made: 11-19/1160r1 Proposal on Interworking between IEEE 802.11 WLAN and 3GPP 5G Core Network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January 2020 a first draft of was provided: 11-20/0013r0 “Draft technical report on interworking between 3GPP 5G network &amp; WLAN” - Hyun Seo OH(ETRI)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29 AANI SC Straw Poll supported a Comment Collection on 11-20/0013r5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15 Yes, 0 No, 1 Abs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30 Jul-19 Aug 2020 802.11 WG Comment Collection (CC32) on 11-20/0013r5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111 Comments received:  60 technical, 43 editorial, 8 general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25 August 2020 – Comment Resolution kicked off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104 of 111 Comments Assigned – 11-20/1262r2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 and 8 September 2020 – Comment Resolution: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proposed comment resolutions in 11-20/1262r3 on: </a:t>
            </a:r>
            <a:r>
              <a:rPr lang="en-US" sz="1600" dirty="0">
                <a:hlinkClick r:id="rId2"/>
              </a:rPr>
              <a:t>11-20/0013r5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</a:t>
            </a:r>
            <a:r>
              <a:rPr lang="en-US" sz="1600" dirty="0">
                <a:hlinkClick r:id="rId3"/>
              </a:rPr>
              <a:t>11-20/1356r0</a:t>
            </a:r>
            <a:r>
              <a:rPr lang="en-US" sz="1600" dirty="0"/>
              <a:t> Proposed comment resolution for CID 10,11, 12, 105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Alternate technical report was briefly reviewed: </a:t>
            </a:r>
            <a:r>
              <a:rPr lang="en-US" sz="1600" dirty="0">
                <a:hlinkClick r:id="rId4"/>
              </a:rPr>
              <a:t>11-20/1376r0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802 Tutorial on </a:t>
            </a:r>
            <a:r>
              <a:rPr lang="en-US" altLang="en-US" sz="1600" dirty="0"/>
              <a:t>“</a:t>
            </a:r>
            <a:r>
              <a:rPr lang="en-US" sz="1600" dirty="0">
                <a:hlinkClick r:id="rId5"/>
              </a:rPr>
              <a:t>802.11 WLAN and 3GPP 5G System Interworking</a:t>
            </a:r>
            <a:r>
              <a:rPr lang="en-US" sz="1600" dirty="0"/>
              <a:t>”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Straw Poll 8 Sept: The AANI SC should: Proceed with the current comment resolution process: continuing to develop </a:t>
            </a:r>
            <a:r>
              <a:rPr lang="en-US" sz="1600" dirty="0">
                <a:hlinkClick r:id="rId2"/>
              </a:rPr>
              <a:t>11-20/0013r5</a:t>
            </a:r>
            <a:br>
              <a:rPr lang="en-US" sz="1600" dirty="0"/>
            </a:br>
            <a:r>
              <a:rPr lang="en-US" sz="1600" dirty="0"/>
              <a:t>11 Yes, 3 No, 2 Abs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BF7415-0DEE-46E3-AC5B-2D2F62FF09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Joseph Levy, Interdigital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1D68FC-7602-4363-BC6C-D4E332395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7DB6ADB-840E-416E-AE2F-56BD009BFA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9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ARC (Architecture) – Sept 2020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371600"/>
            <a:ext cx="10361084" cy="5153025"/>
          </a:xfrm>
          <a:ln/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b="1" dirty="0"/>
              <a:t>2 teleconferences since July, both to discuss </a:t>
            </a:r>
            <a:r>
              <a:rPr lang="en-US" altLang="en-US" sz="2400" b="1" dirty="0" err="1"/>
              <a:t>TGbe</a:t>
            </a:r>
            <a:r>
              <a:rPr lang="en-US" altLang="en-US" sz="2400" b="1" dirty="0"/>
              <a:t> multi-link architecture implications. 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b="1" dirty="0"/>
              <a:t>Meeting this week to continue that discussion.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b="1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Annex G </a:t>
            </a:r>
            <a:r>
              <a:rPr lang="en-US" dirty="0"/>
              <a:t>(purpose and value?, work to update or work to deprecate?)</a:t>
            </a:r>
            <a:endParaRPr lang="en-US" b="1" dirty="0"/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“What is an ESS?”: </a:t>
            </a:r>
            <a:r>
              <a:rPr lang="en-US" dirty="0">
                <a:hlinkClick r:id="rId3"/>
              </a:rPr>
              <a:t>11-20/0177r1</a:t>
            </a:r>
            <a:r>
              <a:rPr lang="en-US" dirty="0"/>
              <a:t> liaised to </a:t>
            </a:r>
            <a:r>
              <a:rPr lang="en-US" dirty="0" err="1"/>
              <a:t>REVmd</a:t>
            </a:r>
            <a:r>
              <a:rPr lang="en-US" dirty="0"/>
              <a:t>. Consider other changes to remove 802.2/LLC terms?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“What is a STA?” </a:t>
            </a:r>
            <a:r>
              <a:rPr lang="en-US" dirty="0"/>
              <a:t>(per </a:t>
            </a:r>
            <a:r>
              <a:rPr lang="en-US" dirty="0" err="1"/>
              <a:t>REVmd</a:t>
            </a:r>
            <a:r>
              <a:rPr lang="en-US" dirty="0"/>
              <a:t> discussion: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dirty="0"/>
              <a:t>), Also 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One aspect is how MAC address is set/controlled – related to IEEE 1609/</a:t>
            </a:r>
            <a:r>
              <a:rPr lang="en-US" b="1" dirty="0" err="1"/>
              <a:t>TGbd</a:t>
            </a:r>
            <a:r>
              <a:rPr lang="en-US" b="1" dirty="0"/>
              <a:t>  activities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Monitor </a:t>
            </a:r>
            <a:r>
              <a:rPr lang="en-US" b="1" dirty="0" err="1"/>
              <a:t>TGbd’s</a:t>
            </a:r>
            <a:r>
              <a:rPr lang="en-US" b="1" dirty="0"/>
              <a:t> other activities in support of IEEE 1609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/>
              <a:t>TGbc</a:t>
            </a:r>
            <a:r>
              <a:rPr lang="en-US" sz="1800" b="1" dirty="0"/>
              <a:t> (Broadcast) unassociated broadcast, broadcast reception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/>
              <a:t>TGbz</a:t>
            </a:r>
            <a:r>
              <a:rPr lang="en-US" sz="1800" b="1" dirty="0"/>
              <a:t> work on Fine Timing Measurement and IEEE 1588 mapping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Clarifying EPD/LPD: </a:t>
            </a:r>
            <a:r>
              <a:rPr lang="en-US" dirty="0">
                <a:hlinkClick r:id="rId5"/>
              </a:rPr>
              <a:t>11-20/0174r0</a:t>
            </a:r>
            <a:r>
              <a:rPr lang="en-US" dirty="0"/>
              <a:t>; </a:t>
            </a:r>
            <a:r>
              <a:rPr lang="en-US" b="1" dirty="0"/>
              <a:t>monitor 802.1 discussions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 err="1"/>
              <a:t>Nendica’s</a:t>
            </a:r>
            <a:r>
              <a:rPr lang="en-US" b="1" dirty="0"/>
              <a:t>/</a:t>
            </a:r>
            <a:r>
              <a:rPr lang="en-US" b="1" dirty="0" err="1"/>
              <a:t>TGbe’s</a:t>
            </a:r>
            <a:r>
              <a:rPr lang="en-US" b="1" dirty="0"/>
              <a:t> discussion on 802.11 in a Deterministic Network/Time-Sensitive Networking</a:t>
            </a:r>
          </a:p>
          <a:p>
            <a:pPr marL="342900" lvl="3" inden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>
            <a:extLst>
              <a:ext uri="{FF2B5EF4-FFF2-40B4-BE49-F238E27FC236}">
                <a16:creationId xmlns:a16="http://schemas.microsoft.com/office/drawing/2014/main" id="{0D13619C-C9BC-4577-8651-15679B986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20913" y="609600"/>
            <a:ext cx="7772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Coex SC will formally meet once during the Sep 2020 virtual meeting</a:t>
            </a:r>
          </a:p>
        </p:txBody>
      </p:sp>
      <p:sp>
        <p:nvSpPr>
          <p:cNvPr id="3078" name="Content Placeholder 2">
            <a:extLst>
              <a:ext uri="{FF2B5EF4-FFF2-40B4-BE49-F238E27FC236}">
                <a16:creationId xmlns:a16="http://schemas.microsoft.com/office/drawing/2014/main" id="{13156D69-E6B4-47A1-B5C9-04FED2ED16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9801" y="2133600"/>
            <a:ext cx="7783513" cy="4267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AU" altLang="en-US" dirty="0"/>
              <a:t>The Coex SC is working based on agreed goals:</a:t>
            </a:r>
          </a:p>
          <a:p>
            <a:pPr>
              <a:defRPr/>
            </a:pPr>
            <a:r>
              <a:rPr lang="en-AU" i="1" dirty="0"/>
              <a:t>Discuss the use of PD, ED or other 802.11 coexistence mechanisms with the goal of promoting “fair” use of unlicensed spectrum</a:t>
            </a:r>
          </a:p>
          <a:p>
            <a:pPr>
              <a:defRPr/>
            </a:pPr>
            <a:r>
              <a:rPr lang="en-AU" i="1" dirty="0"/>
              <a:t>Promote an environment that allow IEEE 802.11ax “fair access” to global unlicensed spectrum </a:t>
            </a:r>
          </a:p>
          <a:p>
            <a:pPr marL="0" indent="0">
              <a:defRPr/>
            </a:pPr>
            <a:r>
              <a:rPr lang="en-AU" altLang="en-US" dirty="0"/>
              <a:t>The Coex SC is formally m</a:t>
            </a:r>
            <a:r>
              <a:rPr lang="en-AU" dirty="0"/>
              <a:t>eeting once this week:</a:t>
            </a:r>
          </a:p>
          <a:p>
            <a:pPr>
              <a:defRPr/>
            </a:pPr>
            <a:r>
              <a:rPr lang="en-AU" dirty="0"/>
              <a:t>Tue, 15 Sep 2020 at 5-7pm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21D560-7430-4005-AE26-77874E9CFF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65556-A840-4025-8C86-5891BD0C7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F762-D832-4F41-9FD5-13BA9BD1E7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>
            <a:extLst>
              <a:ext uri="{FF2B5EF4-FFF2-40B4-BE49-F238E27FC236}">
                <a16:creationId xmlns:a16="http://schemas.microsoft.com/office/drawing/2014/main" id="{668CBA83-B0F5-4E4F-A90D-66E1910DB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20913" y="609601"/>
            <a:ext cx="7772400" cy="91281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IEEE 802.11 Coex SC will focus on various issues related to coexistence</a:t>
            </a:r>
          </a:p>
        </p:txBody>
      </p:sp>
      <p:sp>
        <p:nvSpPr>
          <p:cNvPr id="3078" name="Content Placeholder 2">
            <a:extLst>
              <a:ext uri="{FF2B5EF4-FFF2-40B4-BE49-F238E27FC236}">
                <a16:creationId xmlns:a16="http://schemas.microsoft.com/office/drawing/2014/main" id="{F3688CF5-0514-495B-A0A7-2C2AE0E991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9801" y="2057400"/>
            <a:ext cx="7783513" cy="3429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AU" altLang="en-US" dirty="0"/>
              <a:t>Agenda items (11-20-1296) to be addressed include:</a:t>
            </a:r>
          </a:p>
          <a:p>
            <a:pPr>
              <a:defRPr/>
            </a:pPr>
            <a:r>
              <a:rPr lang="en-AU" dirty="0"/>
              <a:t>Update on results from actual LAA deployments</a:t>
            </a:r>
          </a:p>
          <a:p>
            <a:pPr>
              <a:defRPr/>
            </a:pPr>
            <a:r>
              <a:rPr lang="en-AU" dirty="0"/>
              <a:t>Update of LS response to ERM TG11</a:t>
            </a:r>
          </a:p>
          <a:p>
            <a:pPr lvl="1">
              <a:defRPr/>
            </a:pPr>
            <a:r>
              <a:rPr lang="en-AU" dirty="0"/>
              <a:t>In relation to </a:t>
            </a:r>
            <a:r>
              <a:rPr lang="en-GB" dirty="0"/>
              <a:t>draft TR 103 665 in 2.4 GHz band</a:t>
            </a:r>
            <a:endParaRPr lang="en-AU" dirty="0"/>
          </a:p>
          <a:p>
            <a:pPr>
              <a:defRPr/>
            </a:pPr>
            <a:r>
              <a:rPr lang="en-AU" dirty="0"/>
              <a:t>Review of recent/upcoming ETSI BRAN activities</a:t>
            </a:r>
          </a:p>
          <a:p>
            <a:pPr lvl="1">
              <a:defRPr/>
            </a:pPr>
            <a:r>
              <a:rPr lang="en-AU" dirty="0"/>
              <a:t>EN 303 687 issues (6 GHz), </a:t>
            </a:r>
            <a:r>
              <a:rPr lang="en-AU" dirty="0" err="1"/>
              <a:t>inc</a:t>
            </a:r>
            <a:r>
              <a:rPr lang="en-AU" dirty="0"/>
              <a:t> sync access</a:t>
            </a:r>
          </a:p>
          <a:p>
            <a:pPr lvl="2">
              <a:defRPr/>
            </a:pPr>
            <a:r>
              <a:rPr lang="en-AU" dirty="0"/>
              <a:t>Good news on a compromise for operation in 6 GHz band!</a:t>
            </a:r>
          </a:p>
          <a:p>
            <a:pPr lvl="1">
              <a:defRPr/>
            </a:pPr>
            <a:r>
              <a:rPr lang="en-AU" dirty="0"/>
              <a:t>EN 301 893 issues (5 GHz), </a:t>
            </a:r>
            <a:r>
              <a:rPr lang="en-AU" dirty="0" err="1"/>
              <a:t>inc</a:t>
            </a:r>
            <a:r>
              <a:rPr lang="en-AU" dirty="0"/>
              <a:t> an ED-only @ -62 dBm proposal</a:t>
            </a:r>
          </a:p>
          <a:p>
            <a:pPr lvl="2">
              <a:defRPr/>
            </a:pPr>
            <a:r>
              <a:rPr lang="en-AU" dirty="0"/>
              <a:t>Bad news, with continuing disagreement on multiple issues</a:t>
            </a:r>
          </a:p>
          <a:p>
            <a:pPr>
              <a:defRPr/>
            </a:pPr>
            <a:r>
              <a:rPr lang="en-AU" dirty="0"/>
              <a:t>Review of recent 3GPP RAN1 activities</a:t>
            </a:r>
          </a:p>
          <a:p>
            <a:pPr>
              <a:defRPr/>
            </a:pPr>
            <a:r>
              <a:rPr lang="en-AU" dirty="0"/>
              <a:t>Discussion of extension of Coex SC charter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868F46-EB6B-4B33-8B5E-7C4A81F12B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DA6D-B4E5-45B5-AA4A-8FA34F41EB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B9EE-1AAB-441C-825F-09B2A601C2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9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DE7C-91F5-45A8-9A96-57DA2CC3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 Review SC – Sept Snapshot</a:t>
            </a:r>
            <a:br>
              <a:rPr lang="en-US" altLang="en-US" dirty="0"/>
            </a:br>
            <a:r>
              <a:rPr lang="en-US" altLang="en-US" dirty="0"/>
              <a:t>Chair: Jon Rosdahl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7E3F-2C54-47D6-B9F4-C7408CA6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981201"/>
            <a:ext cx="10766394" cy="4400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Not meeting this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Will meet in November 2020 to review proposed PAR documents.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Upcoming Submission deadlines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WG PAR submission to 802 EC</a:t>
            </a:r>
            <a:r>
              <a:rPr lang="en-US"/>
              <a:t>:  1 Oct 2020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WG PAR Submission to </a:t>
            </a:r>
            <a:r>
              <a:rPr lang="en-US" dirty="0" err="1"/>
              <a:t>NesCom</a:t>
            </a:r>
            <a:r>
              <a:rPr lang="en-US" dirty="0"/>
              <a:t>: 13 Oct 2020 </a:t>
            </a:r>
            <a:r>
              <a:rPr lang="en-US" sz="1600" dirty="0"/>
              <a:t>(for </a:t>
            </a:r>
            <a:r>
              <a:rPr lang="en-US" sz="1600" dirty="0" err="1"/>
              <a:t>NesCom</a:t>
            </a:r>
            <a:r>
              <a:rPr lang="en-US" sz="1600" dirty="0"/>
              <a:t> Dec mtg)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/>
              <a:t>WG PAR Submission to </a:t>
            </a:r>
            <a:r>
              <a:rPr lang="en-US" altLang="en-US" sz="1600" dirty="0" err="1"/>
              <a:t>NesCom</a:t>
            </a:r>
            <a:r>
              <a:rPr lang="en-US" altLang="en-US" sz="1600" dirty="0"/>
              <a:t> for Continuous Process telecon approximately Dec 5, 2020</a:t>
            </a:r>
          </a:p>
          <a:p>
            <a:pPr marL="285750" indent="-28575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E3A87-C269-48A3-8E92-ECFE8A46A6E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14402" y="304014"/>
            <a:ext cx="1710397" cy="303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11B1D-FCDD-4755-9D99-2CA74ED21E19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8760296" y="6475416"/>
            <a:ext cx="2701498" cy="276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 kern="1200">
                <a:solidFill>
                  <a:srgbClr val="000000"/>
                </a:solidFill>
                <a:latin typeface="Times New Roman" pitchFamily="16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Jon Rosdahl (Qualcomm)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CB67-5076-4258-BBF2-1EA3692B0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7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4383-1169-4FCD-8BFA-41EB55AD8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WNG SC (Wireless Next Generation)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62980-605C-49A8-AA5D-4FE6FAA9A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EBE38D-5E7A-461A-918E-CDBFC41E46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Jim Lansford, Qualcomm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ABDC0A-AADB-4F79-BF1B-B6D3ED75C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B49B09C-2ADA-47BA-AFAB-06EF8D45B9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This document is a digest of the snapshot slides of all 802.11 sub-groups a closing reports of some of the sub-groups from the September 2020 closing plenary meeting. Liaison reports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>
            <a:extLst>
              <a:ext uri="{FF2B5EF4-FFF2-40B4-BE49-F238E27FC236}">
                <a16:creationId xmlns:a16="http://schemas.microsoft.com/office/drawing/2014/main" id="{1D9BC34F-0F65-4A2B-8A91-738FE7BA28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4888" y="687388"/>
            <a:ext cx="7772400" cy="1066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/>
              <a:t>IEEE 802 JTC1 SC will meet once (virtually) in Sep 2020 </a:t>
            </a:r>
            <a:r>
              <a:rPr lang="en-AU" altLang="en-US"/>
              <a:t>(Mon 5-7pm ET) </a:t>
            </a:r>
            <a:endParaRPr lang="en-US" altLang="en-US"/>
          </a:p>
        </p:txBody>
      </p:sp>
      <p:sp>
        <p:nvSpPr>
          <p:cNvPr id="3078" name="Content Placeholder 2">
            <a:extLst>
              <a:ext uri="{FF2B5EF4-FFF2-40B4-BE49-F238E27FC236}">
                <a16:creationId xmlns:a16="http://schemas.microsoft.com/office/drawing/2014/main" id="{9DBD939E-5479-46C0-B798-D7E7CE1912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9800" y="1981200"/>
            <a:ext cx="7696200" cy="4343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AU" altLang="en-US" dirty="0"/>
              <a:t>Agenda items (11-20-1134) will include “the usual”:</a:t>
            </a:r>
          </a:p>
          <a:p>
            <a:pPr>
              <a:defRPr/>
            </a:pPr>
            <a:r>
              <a:rPr lang="en-AU" dirty="0"/>
              <a:t>Approve minutes</a:t>
            </a:r>
          </a:p>
          <a:p>
            <a:pPr lvl="1">
              <a:defRPr/>
            </a:pPr>
            <a:r>
              <a:rPr lang="en-AU" dirty="0"/>
              <a:t>From virtual meeting in Jul 2020</a:t>
            </a:r>
          </a:p>
          <a:p>
            <a:pPr>
              <a:defRPr/>
            </a:pPr>
            <a:r>
              <a:rPr lang="en-AU" dirty="0"/>
              <a:t>Review extended goals</a:t>
            </a:r>
          </a:p>
          <a:p>
            <a:pPr lvl="1">
              <a:defRPr/>
            </a:pPr>
            <a:r>
              <a:rPr lang="en-AU" dirty="0"/>
              <a:t>From formalisation of status as SC in Jul 2018</a:t>
            </a:r>
          </a:p>
          <a:p>
            <a:pPr>
              <a:defRPr/>
            </a:pPr>
            <a:r>
              <a:rPr lang="en-AU" dirty="0"/>
              <a:t>Review status of SC6 interactions</a:t>
            </a:r>
          </a:p>
          <a:p>
            <a:pPr lvl="1">
              <a:defRPr/>
            </a:pPr>
            <a:r>
              <a:rPr lang="en-AU" dirty="0"/>
              <a:t>Review liaisons of drafts to SC6</a:t>
            </a:r>
          </a:p>
          <a:p>
            <a:pPr lvl="1">
              <a:defRPr/>
            </a:pPr>
            <a:r>
              <a:rPr lang="en-AU" dirty="0"/>
              <a:t>Review notifications of projects to SC6</a:t>
            </a:r>
          </a:p>
          <a:p>
            <a:pPr lvl="1">
              <a:defRPr/>
            </a:pPr>
            <a:r>
              <a:rPr lang="en-AU" dirty="0"/>
              <a:t>Review status of ballots</a:t>
            </a:r>
          </a:p>
          <a:p>
            <a:pPr>
              <a:defRPr/>
            </a:pPr>
            <a:r>
              <a:rPr lang="en-AU" dirty="0"/>
              <a:t>Review SC6 activities</a:t>
            </a:r>
          </a:p>
          <a:p>
            <a:pPr lvl="1">
              <a:defRPr/>
            </a:pPr>
            <a:r>
              <a:rPr lang="en-AU" dirty="0"/>
              <a:t>Prepare for SC6 meeting in October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6EBA8-8B1E-4057-9ECE-6CD809A3D2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6E9C1-CE0C-4A88-8471-C70E14999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A2DA8-2910-4011-B813-92A779C4E6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9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DDC79A8-238C-454B-83AB-378C739FD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/>
              <a:t>SC6 is conducting a virtual meeting in Oct 2020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CE46010-70FA-45D5-805C-F2CDC7EB5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/>
              <a:t>SC6 created a SG on wearable devices, with possible overlap with 802.15.4 activities</a:t>
            </a:r>
          </a:p>
          <a:p>
            <a:pPr lvl="1"/>
            <a:r>
              <a:rPr lang="en-AU" altLang="en-US"/>
              <a:t>No known activity</a:t>
            </a:r>
          </a:p>
          <a:p>
            <a:r>
              <a:rPr lang="en-AU" altLang="en-US"/>
              <a:t>SC6 created </a:t>
            </a:r>
            <a:r>
              <a:rPr lang="en-CA" altLang="en-US" i="1"/>
              <a:t>Trustworthiness ad-hoc </a:t>
            </a:r>
            <a:r>
              <a:rPr lang="en-CA" altLang="en-US"/>
              <a:t>with very broad scope, including security (encryption) issues</a:t>
            </a:r>
          </a:p>
          <a:p>
            <a:pPr lvl="1"/>
            <a:r>
              <a:rPr lang="en-AU" altLang="en-US"/>
              <a:t>Limited activity so far</a:t>
            </a:r>
          </a:p>
          <a:p>
            <a:r>
              <a:rPr lang="en-AU" altLang="en-US"/>
              <a:t>SC6 created a PWI on </a:t>
            </a:r>
            <a:r>
              <a:rPr lang="en-CA" altLang="en-US"/>
              <a:t>Wake Up Radio, which appears to duplicate 802.11ba</a:t>
            </a:r>
            <a:endParaRPr lang="en-AU" altLang="en-US"/>
          </a:p>
          <a:p>
            <a:pPr lvl="1"/>
            <a:r>
              <a:rPr lang="en-AU" altLang="en-US"/>
              <a:t>A LS is up for approval this week</a:t>
            </a:r>
          </a:p>
          <a:p>
            <a:r>
              <a:rPr lang="en-AU" altLang="en-US"/>
              <a:t>An activity has started in WG7 based on CAPWAP that allows APs to be allocated to ACs</a:t>
            </a:r>
          </a:p>
          <a:p>
            <a:endParaRPr lang="en-A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C5BF0-911B-418F-8547-AE8E1C98D5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2066A-B88C-4428-A461-FE587E95A0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ABF8C-9948-41A3-B6A3-B0C3491D64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04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38C5338-784C-4027-A2EF-EB3C2B36D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/>
              <a:t>IEEE 802 has submitted 105 standards into or through the PSDO pipeline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D701500-B4A0-4814-87BF-B750E176FEAE}"/>
              </a:ext>
            </a:extLst>
          </p:cNvPr>
          <p:cNvGraphicFramePr>
            <a:graphicFrameLocks/>
          </p:cNvGraphicFramePr>
          <p:nvPr/>
        </p:nvGraphicFramePr>
        <p:xfrm>
          <a:off x="2971800" y="2530476"/>
          <a:ext cx="5791200" cy="3336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In-process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802.15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802.16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83A130-C92A-4532-81C5-9D73E8C2BE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2F9EF-A6EB-40E2-B7F4-47686844F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644D-7E2F-4DB0-8E79-BD7B594E1B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811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altLang="en-US" dirty="0" err="1"/>
              <a:t>TGmd</a:t>
            </a:r>
            <a:r>
              <a:rPr lang="en-US" altLang="en-US" dirty="0"/>
              <a:t> (Maintenance) – Snapshot slide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7636" y="1524000"/>
            <a:ext cx="9582763" cy="4572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Overall Status: Initial Standards Association Ballot Completed; Initial recirculation </a:t>
            </a:r>
            <a:r>
              <a:rPr lang="en-US" altLang="zh-CN"/>
              <a:t>ballot closed </a:t>
            </a:r>
            <a:r>
              <a:rPr lang="en-US" altLang="zh-CN" dirty="0"/>
              <a:t>2020-09-04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Initial SA ballot result (D3.0): </a:t>
            </a:r>
            <a:r>
              <a:rPr lang="en-US" altLang="zh-CN" dirty="0"/>
              <a:t>82% approval (119 Approve, 25 Disapprove, 4 Abstain), 820 comments received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Initial SA recirculation ballor result (D4.0): 91% </a:t>
            </a:r>
            <a:r>
              <a:rPr lang="en-US" altLang="zh-CN" dirty="0"/>
              <a:t>approval, 82 comments received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Since July 2020 meeting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Fifteen+ teleconferences held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September 2020 meeting goals (3 timeslots):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Complete initial recirculation SA ballot comment resolution; Motion for conditional approval to </a:t>
            </a:r>
            <a:r>
              <a:rPr lang="en-US" dirty="0" err="1">
                <a:cs typeface="Arial" panose="020B0604020202020204" pitchFamily="34" charset="0"/>
                <a:sym typeface="Wingdings" panose="05000000000000000000" pitchFamily="2" charset="2"/>
              </a:rPr>
              <a:t>RevCom</a:t>
            </a:r>
            <a:endParaRPr lang="en-US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cs typeface="Arial" panose="020B0604020202020204" pitchFamily="34" charset="0"/>
                <a:sym typeface="Wingdings" panose="05000000000000000000" pitchFamily="2" charset="2"/>
              </a:rPr>
              <a:t>Plans for September – November 2020: teleconferences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cs typeface="Arial" panose="020B0604020202020204" pitchFamily="34" charset="0"/>
                <a:sym typeface="Wingdings" panose="05000000000000000000" pitchFamily="2" charset="2"/>
              </a:rPr>
              <a:t>Agenda: 11-20-1366</a:t>
            </a:r>
            <a:endParaRPr lang="en-US" altLang="en-US" sz="1600" dirty="0">
              <a:solidFill>
                <a:srgbClr val="006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6AC6FE-B68D-4B88-9E34-DBD9CED7EF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Dorothy Stanley, HP Enterprise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60FC4-0A34-425D-B399-1B110FB61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63FA-66C2-4E83-9234-0BDF8168D1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 idx="4294967295"/>
          </p:nvPr>
        </p:nvSpPr>
        <p:spPr>
          <a:xfrm>
            <a:off x="2209800" y="606424"/>
            <a:ext cx="7772400" cy="9175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TGax</a:t>
            </a:r>
            <a:r>
              <a:rPr lang="en-US" dirty="0"/>
              <a:t> (High Efficiency WLAN) – September 2020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47824"/>
            <a:ext cx="10210800" cy="44481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IEEE-SA ballot closed on January 24, one week after the end of the January F2F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approve ratio is 82% and 569 comments were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CRC completed the resolution of all the comments on the August 27 teleconference.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IEEE-SA first recirculation ballot started on September 3 and closes on September 17.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</a:t>
            </a:r>
            <a:r>
              <a:rPr lang="en-CA" dirty="0" err="1"/>
              <a:t>TGax</a:t>
            </a:r>
            <a:r>
              <a:rPr lang="en-CA" dirty="0"/>
              <a:t> CRC is scheduled for one time slot during this week – September 17 at 19:00 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agenda is available 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https://mentor.ieee.org/802.11/dcn/20/11-20-1169-16-00ax-tgax-crc-teleconference-agendas-august-september-2020.pptx</a:t>
            </a:r>
            <a:r>
              <a:rPr lang="en-CA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78A39C-3EE0-4BD5-B26C-F8C22240F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AboulMagd, Huawei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10AF5-62EC-492D-8AF0-891C5A3C5C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9FCB-81C7-487F-8FCC-A2FF8A39C1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9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(Next Gen 60 GHz) – September 2020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9421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Resolved all CIDs of the initial Standards Association ballot on Draft 5.0:  </a:t>
            </a:r>
            <a:r>
              <a:rPr lang="en-US" altLang="zh-CN" dirty="0">
                <a:hlinkClick r:id="rId3"/>
              </a:rPr>
              <a:t>https://mentor.ieee.org/802.11/dcn/20/11-20-0112-06-00ay-sb000-comments-on-tgay-d5-0.xlsx</a:t>
            </a:r>
            <a:r>
              <a:rPr lang="en-US" altLang="zh-CN" dirty="0"/>
              <a:t> 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A 15-day recirculation Standards Association ballot on Draft 6.0 is expected to start soon.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34044-516E-4225-9C77-A4C32B5549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Edward Au,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886F8-7FD8-4D92-9469-0DBCF4FC9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E5C636-C2D0-48AA-A20E-B41C0EC84C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1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(Next Gen 60 GHz) – September 2020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609599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Updated timeline: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2589320"/>
          <a:ext cx="9677400" cy="2849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Milestone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1">
                <a:tc>
                  <a:txBody>
                    <a:bodyPr/>
                    <a:lstStyle/>
                    <a:p>
                      <a:r>
                        <a:rPr lang="en-US" sz="1600" dirty="0"/>
                        <a:t>Mid September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15-day recirculation SA ballot on D6.0</a:t>
                      </a:r>
                      <a:r>
                        <a:rPr lang="en-US" sz="1600" baseline="0" dirty="0"/>
                        <a:t> begins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November 13 or at a later 802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EC conference if</a:t>
                      </a:r>
                      <a:r>
                        <a:rPr lang="en-US" sz="1600" baseline="0" dirty="0"/>
                        <a:t> appropriate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Seek 802 EC</a:t>
                      </a:r>
                      <a:r>
                        <a:rPr lang="en-US" sz="1600" baseline="0" dirty="0"/>
                        <a:t> (conditional) approval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35">
                <a:tc>
                  <a:txBody>
                    <a:bodyPr/>
                    <a:lstStyle/>
                    <a:p>
                      <a:r>
                        <a:rPr lang="en-US" sz="1600" dirty="0"/>
                        <a:t>November 26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 recirculation</a:t>
                      </a:r>
                      <a:r>
                        <a:rPr lang="en-US" sz="1600" baseline="0" dirty="0"/>
                        <a:t> ballot on unchanged draft (DX.0) must be started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  <a:r>
                        <a:rPr lang="en-US" sz="1600" baseline="0" dirty="0"/>
                        <a:t> 11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Deadline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in submitting the unchanged draft to </a:t>
                      </a:r>
                      <a:r>
                        <a:rPr lang="en-US" sz="1600" dirty="0" err="1"/>
                        <a:t>RevCom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January 26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RevCom</a:t>
                      </a:r>
                      <a:r>
                        <a:rPr lang="en-US" sz="1600" baseline="0" dirty="0"/>
                        <a:t> meeting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64C8-9370-45C1-90B5-2F4E9F219E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Edward Au,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774F9-E0AB-4D34-8F3E-846F2ECBA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A28410-1136-432D-937D-AE66448792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– Schedule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Goals this week (11:15am ET to 1:15pm ET, September 15):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Reaffirmation of TG Vice Chair and Secretary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Review/revise timeline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Technical contribution, if any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9BF4-2ED9-4277-93AE-0F235FDA00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Edward Au,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A2F3D-7599-4F51-BA6D-EB9F25A9E8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DD943-8A6C-4976-B0CF-9B3B84C9BD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77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TGaz</a:t>
            </a:r>
            <a:r>
              <a:rPr lang="en-US" dirty="0"/>
              <a:t> (Next Gen Positioning) – Sept. 2020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5"/>
            <a:ext cx="10361084" cy="43434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Current status: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LB249 Comment results status :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Resolved 204 out of 460 Technical comments, additionally reviewed awaiting motioning 52 technical resolutions.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Resolved 430 out of 540 Editorial comments with additional 80 comments up for motioning.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Upcoming milestones/approved plan: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comment resolution for LB 249, target is complete that by Nov. 2020. 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/>
              <a:t>TG will meet for 3 meeting slots this week.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/>
              <a:t>Agenda: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Refer to submission 11-20/1370.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0C26BC-F1CC-48EE-BF0D-0751E59902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FC890-5A0D-4B51-BA3D-9A2C2F6EEB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E68DF-7DFA-4B9F-B1E2-5F903FBA43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89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772400" cy="1066800"/>
          </a:xfrm>
        </p:spPr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(Wake-up Radio)</a:t>
            </a:r>
            <a:br>
              <a:rPr lang="en-US" dirty="0"/>
            </a:br>
            <a:endParaRPr lang="en-US" sz="24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9601200" cy="426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July 2020: completed comment resolution on the initial SA ballot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August 2020: approved motion to create D7.0 based on the resolutions and start 1</a:t>
            </a:r>
            <a:r>
              <a:rPr lang="en-US" altLang="en-US" baseline="30000" dirty="0"/>
              <a:t>st</a:t>
            </a:r>
            <a:r>
              <a:rPr lang="en-US" altLang="en-US" dirty="0"/>
              <a:t> recirculation SA ballot</a:t>
            </a:r>
          </a:p>
          <a:p>
            <a:pPr lvl="1">
              <a:defRPr/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recirculation SA ballot planned on September 16 (depending on the start date of 11md/ax/ay SA ballots)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RevCom</a:t>
            </a:r>
            <a:r>
              <a:rPr lang="en-US" altLang="en-US" dirty="0"/>
              <a:t> date moved to January 2021 due to other task groups schedule</a:t>
            </a:r>
          </a:p>
          <a:p>
            <a:pPr lvl="1">
              <a:defRPr/>
            </a:pPr>
            <a:r>
              <a:rPr lang="en-US" altLang="en-US" dirty="0" err="1"/>
              <a:t>TGax</a:t>
            </a:r>
            <a:r>
              <a:rPr lang="en-US" altLang="en-US" dirty="0"/>
              <a:t> and </a:t>
            </a:r>
            <a:r>
              <a:rPr lang="en-US" altLang="en-US" dirty="0" err="1"/>
              <a:t>TGay</a:t>
            </a:r>
            <a:r>
              <a:rPr lang="en-US" altLang="en-US" dirty="0"/>
              <a:t> changed their </a:t>
            </a:r>
            <a:r>
              <a:rPr lang="en-US" altLang="en-US" dirty="0" err="1"/>
              <a:t>RevCom</a:t>
            </a:r>
            <a:r>
              <a:rPr lang="en-US" altLang="en-US" dirty="0"/>
              <a:t> date to January 2021</a:t>
            </a:r>
          </a:p>
          <a:p>
            <a:pPr lvl="1">
              <a:defRPr/>
            </a:pPr>
            <a:r>
              <a:rPr lang="en-US" altLang="en-US" dirty="0"/>
              <a:t>December 11, 2020 is the submission deadline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0" indent="0"/>
            <a:r>
              <a:rPr lang="en-US" altLang="en-US" sz="1800" b="0" dirty="0"/>
              <a:t>	</a:t>
            </a:r>
          </a:p>
          <a:p>
            <a:pPr marL="0" indent="0"/>
            <a:endParaRPr lang="en-US" alt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0B65-D1D7-4CEA-9DB2-B9C57AADF0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Minyoung Park,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55D9-B8BA-4B92-BC8F-093523D9E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81C07-3562-447F-99AC-C9040BCB88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2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1479-524F-41EB-AEC6-D7CA57F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2AD-1942-4E52-80FB-363C33EC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B87-6D84-4FB9-8670-7358D42C1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8AA1-9556-4AF3-B03E-FA0EDCAA0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B46E-FBD5-4A52-8158-04F60A65C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2"/>
            <a:ext cx="10361084" cy="5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TGbb</a:t>
            </a:r>
            <a:r>
              <a:rPr lang="en-GB" dirty="0"/>
              <a:t> (Light </a:t>
            </a:r>
            <a:r>
              <a:rPr lang="en-GB" dirty="0" err="1"/>
              <a:t>Communicaitons</a:t>
            </a:r>
            <a:r>
              <a:rPr lang="en-GB" dirty="0"/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12776"/>
            <a:ext cx="10361084" cy="468164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Progress since July plenary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Centre frequency for mandatory PHY mode studied and up for decision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PHY text largely complete</a:t>
            </a:r>
          </a:p>
          <a:p>
            <a:pPr marL="1200150" lvl="2" indent="-342900" algn="just">
              <a:buFont typeface="Arial" panose="020B0604020202020204" pitchFamily="34" charset="0"/>
              <a:buChar char="•"/>
            </a:pPr>
            <a:r>
              <a:rPr lang="en-GB" altLang="en-US" sz="1600" dirty="0"/>
              <a:t>Only missing point is the centre frequency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MAC proposals being considered for mandatory mode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GB" altLang="en-US" sz="2000" dirty="0"/>
              <a:t>Goals for Sept. meeting (agenda in doc. 11-20/1360)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Agree PHY centre frequency 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MAC proposals 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Officer elections </a:t>
            </a:r>
            <a:r>
              <a:rPr lang="en-GB" altLang="en-US" sz="1800"/>
              <a:t>&amp; appointment </a:t>
            </a:r>
            <a:endParaRPr lang="en-GB" altLang="en-US" sz="1800" dirty="0"/>
          </a:p>
          <a:p>
            <a:pPr marL="800100" lvl="1" algn="just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800100" lvl="1" algn="just"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BF3724-FF46-46C9-BC19-BE8835FBA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4B232-3F6E-4032-BF66-6116BBEFE8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51582-CC90-41AF-8284-44CE5FAE638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303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908720"/>
            <a:ext cx="10361084" cy="1065213"/>
          </a:xfrm>
        </p:spPr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(</a:t>
            </a:r>
            <a:r>
              <a:rPr lang="en-US" b="0" dirty="0"/>
              <a:t>Broadcast Services)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340123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Progress since July 2020: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Comment collection on </a:t>
            </a:r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Draft 0.1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363 comments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6 telephone conferences (1-hour each)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98 CIDs ready for motion 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CIDs discussed; revised proposed resolutions for discussion this week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For all remaining CIDs, we have proposed resolutions to discuss this week</a:t>
            </a:r>
          </a:p>
          <a:p>
            <a:pPr lvl="2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815B73-0159-4583-8D39-F975853877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Koden-TI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337297-0200-417C-9EC7-B92C748E2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DD416D2-D873-4FA7-AE82-0C552E74E6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3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(</a:t>
            </a:r>
            <a:r>
              <a:rPr lang="en-US" b="0" dirty="0"/>
              <a:t>Broadcast Services)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September Goals: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Approval of meeting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Motion to approve approve resolutions for CIDs from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 of remaining CIDs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D1.0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Motion for WG letter ballot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Plans for upcoming telephone conferences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D93D7A-A5CE-4679-883F-1E3B6DF260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Koden-TI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C5CC95-160E-4F62-AFEF-F9581D8C70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7D940DF-DB3E-44AB-80BB-294661C8F75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1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(</a:t>
            </a:r>
            <a:r>
              <a:rPr lang="en-US" b="0" dirty="0"/>
              <a:t>Broadcast Services)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week 4 Meeting slots:  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Mon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09:00 – 11:00h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Thu 09:00 – 11:00h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Agenda</a:t>
            </a:r>
            <a:r>
              <a:rPr lang="en-US">
                <a:solidFill>
                  <a:schemeClr val="tx1"/>
                </a:solidFill>
              </a:rPr>
              <a:t>: 11-19/1361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(Starting next week, as announced)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1-hour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Tuesdays 10:00h – 11:00h ET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Until November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564837-C51D-4657-949E-7205DCE155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Koden-TI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734CEC-9618-49B8-9888-CD384025F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5B99CF2-E2F0-44FC-981F-5423A7B02B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03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(Next Gen V2X) - Sep 2020 Interim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87500" lnSpcReduction="20000"/>
          </a:bodyPr>
          <a:lstStyle/>
          <a:p>
            <a:pPr algn="just"/>
            <a:r>
              <a:rPr lang="en-GB" altLang="en-US" dirty="0"/>
              <a:t>Since </a:t>
            </a:r>
            <a:r>
              <a:rPr lang="en-US" altLang="en-GB" dirty="0"/>
              <a:t>Jul</a:t>
            </a:r>
            <a:r>
              <a:rPr lang="en-GB" altLang="en-US" dirty="0"/>
              <a:t> 20</a:t>
            </a:r>
            <a:r>
              <a:rPr lang="en-US" altLang="en-GB" dirty="0"/>
              <a:t>20</a:t>
            </a:r>
            <a:r>
              <a:rPr lang="en-GB" altLang="en-US" dirty="0"/>
              <a:t> </a:t>
            </a:r>
            <a:r>
              <a:rPr lang="en-US" altLang="en-GB" dirty="0"/>
              <a:t>IEEE 802.11 plenary </a:t>
            </a:r>
            <a:r>
              <a:rPr lang="en-GB" altLang="en-US" dirty="0"/>
              <a:t>meeting</a:t>
            </a:r>
          </a:p>
          <a:p>
            <a:pPr marL="800100" lvl="1" indent="-342900" algn="just">
              <a:buFontTx/>
              <a:buChar char="-"/>
            </a:pPr>
            <a:r>
              <a:rPr lang="en-US" altLang="en-GB" sz="2100" dirty="0"/>
              <a:t>13 teleconferences held after the IEEE 802.11 Jul plenary week to address comment resolutions. </a:t>
            </a:r>
          </a:p>
          <a:p>
            <a:pPr marL="857250" lvl="2" indent="0" algn="just"/>
            <a:r>
              <a:rPr lang="en-US" altLang="en-GB" sz="1900" dirty="0"/>
              <a:t>The agenda for teleconference in Aug and Sep:</a:t>
            </a:r>
          </a:p>
          <a:p>
            <a:pPr lvl="3" algn="just"/>
            <a:r>
              <a:rPr lang="en-US" altLang="en-GB" dirty="0">
                <a:hlinkClick r:id="rId2"/>
              </a:rPr>
              <a:t>https://mentor.ieee.org/802.11/dcn/20/11-20-1164-07-00bd-tgbd-teleconference-agenda-for-aug-2020.pptx</a:t>
            </a:r>
            <a:endParaRPr lang="en-US" altLang="en-GB" dirty="0"/>
          </a:p>
          <a:p>
            <a:pPr lvl="3" algn="just"/>
            <a:r>
              <a:rPr lang="en-US" altLang="zh-CN" dirty="0">
                <a:hlinkClick r:id="rId3"/>
              </a:rPr>
              <a:t>https://mentor.ieee.org/802.11/dcn/20/11-20-1352-03-00bd-tgbd-teleconference-agenda-for-sep-2020.pptx</a:t>
            </a:r>
            <a:endParaRPr lang="en-US" altLang="zh-CN" dirty="0"/>
          </a:p>
          <a:p>
            <a:pPr marL="857250" lvl="2" indent="0" algn="just"/>
            <a:r>
              <a:rPr lang="en-US" altLang="en-GB" sz="1900" dirty="0"/>
              <a:t>The teleconference minutes for Jul plenary and after that</a:t>
            </a:r>
            <a:endParaRPr lang="en-GB" altLang="en-US" sz="1900" dirty="0"/>
          </a:p>
          <a:p>
            <a:pPr lvl="3" algn="just"/>
            <a:r>
              <a:rPr lang="en-US" altLang="en-GB" dirty="0">
                <a:hlinkClick r:id="rId4"/>
              </a:rPr>
              <a:t>https://mentor.ieee.org/802.11/dcn/20/11-20-1082-00-00bd-tgbd-july-2020-meeting-minutes.docx</a:t>
            </a:r>
            <a:endParaRPr lang="en-US" altLang="en-GB" dirty="0"/>
          </a:p>
          <a:p>
            <a:pPr lvl="3" algn="just"/>
            <a:r>
              <a:rPr lang="en-US" altLang="zh-CN" dirty="0">
                <a:hlinkClick r:id="rId5"/>
              </a:rPr>
              <a:t>https://mentor.ieee.org/802.11/dcn/20/11-20-1105-08-00bd-tgbd-aug-2020-teleconference-minutes.docx</a:t>
            </a:r>
            <a:endParaRPr lang="en-US" altLang="en-GB" dirty="0"/>
          </a:p>
          <a:p>
            <a:pPr marL="800100" lvl="1" indent="-342900" algn="just">
              <a:buFontTx/>
              <a:buChar char="-"/>
            </a:pPr>
            <a:r>
              <a:rPr lang="en-US" altLang="en-GB" dirty="0"/>
              <a:t>Totally 286 CIDs resolved and 74 CIDs remain (subject to update in latest revision of 11-20/2045)</a:t>
            </a:r>
          </a:p>
          <a:p>
            <a:pPr marL="800100" lvl="1" indent="-342900" algn="just">
              <a:buFontTx/>
              <a:buChar char="-"/>
            </a:pPr>
            <a:r>
              <a:rPr lang="en-US" altLang="en-GB" dirty="0"/>
              <a:t>The IEEE P802.11bd spec draft D0.4 was available on member area, based on D0.3 and proposed resolutions for editorial comments that got majority support during the teleconference.</a:t>
            </a:r>
          </a:p>
          <a:p>
            <a:pPr marL="800100" lvl="1" indent="-342900" algn="just">
              <a:buFontTx/>
              <a:buChar char="-"/>
            </a:pPr>
            <a:r>
              <a:rPr lang="en-US" altLang="en-GB" dirty="0"/>
              <a:t>James </a:t>
            </a:r>
            <a:r>
              <a:rPr lang="en-US" altLang="en-GB" dirty="0" err="1"/>
              <a:t>Lepp</a:t>
            </a:r>
            <a:r>
              <a:rPr lang="en-US" altLang="en-GB" dirty="0"/>
              <a:t> stepped down from </a:t>
            </a:r>
            <a:r>
              <a:rPr lang="en-US" altLang="en-GB" dirty="0" err="1"/>
              <a:t>TGbd</a:t>
            </a:r>
            <a:r>
              <a:rPr lang="en-US" altLang="en-GB" dirty="0"/>
              <a:t> Secretary position. </a:t>
            </a:r>
            <a:r>
              <a:rPr lang="en-US" altLang="en-GB" dirty="0" err="1"/>
              <a:t>TGbd</a:t>
            </a:r>
            <a:r>
              <a:rPr lang="en-US" altLang="en-GB" dirty="0"/>
              <a:t> is calling for Secretary candidate.</a:t>
            </a:r>
          </a:p>
          <a:p>
            <a:pPr marL="800100" lvl="1" indent="-342900" algn="just">
              <a:buFontTx/>
              <a:buChar char="-"/>
            </a:pPr>
            <a:endParaRPr lang="en-US" altLang="en-GB" dirty="0"/>
          </a:p>
          <a:p>
            <a:pPr marL="57150" indent="0" algn="just"/>
            <a:r>
              <a:rPr lang="en-US" altLang="en-GB" dirty="0"/>
              <a:t>Goal for IEEE 802.11 Sep interim week: complete all comments for D0.1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418FAE-03DE-4EA3-9859-0109C7968BB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C28E2C-B7DB-4848-8F01-6D96267AF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11640E-2B8B-4A63-AA5C-C8917A0223E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67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120" y="1600248"/>
          <a:ext cx="940689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Baseline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11-20/0774r0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11-20/0276r0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11-20/1164r7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11-20/1105r0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11-20/1105r8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Sep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11-20/1352r0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11-20/1352r4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11-19/2045r0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11-20/0701r4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44E25-E508-40EF-A8CD-2BBD158112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2F5E59-819F-4884-9A1D-75D8BC974C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AA9757-B4E8-4C72-AB45-B59B2D10AE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759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7" name="文本占位符 2"/>
          <p:cNvSpPr txBox="1">
            <a:spLocks/>
          </p:cNvSpPr>
          <p:nvPr/>
        </p:nvSpPr>
        <p:spPr bwMode="auto">
          <a:xfrm>
            <a:off x="2447290" y="1966595"/>
            <a:ext cx="7296150" cy="444309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2160" tIns="46080" rIns="92160" bIns="46080" numCol="1" anchor="t" anchorCtr="0" compatLnSpc="1"/>
          <a:lstStyle>
            <a:lvl1pPr marL="342900" indent="-342900" algn="l" defTabSz="44958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58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First TG meeting						Jan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D1.0 Letter Ballot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2020</a:t>
            </a:r>
            <a:endParaRPr lang="en-US" altLang="en-US" kern="0" dirty="0">
              <a:solidFill>
                <a:schemeClr val="tx1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Form Sponsor Ballot Pool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unchanged recirculation 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Final 802.11 WG approval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802 EC approval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 and SASB approval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Jun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28BAA-77C5-4FA9-A56D-0A37FB50F9C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212A3-510A-4582-9BBD-CB294D5AEB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0ECF7F-485B-43A6-806E-AC3DB0BED78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54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1543" y="2056607"/>
            <a:ext cx="8686799" cy="411321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Sep 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</a:rPr>
              <a:t>st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4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8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Sep 15</a:t>
            </a:r>
            <a:r>
              <a:rPr lang="en-US" altLang="zh-CN" u="sng" baseline="30000" dirty="0">
                <a:solidFill>
                  <a:srgbClr val="0070C0"/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, 9:00am ~ 11:00 am, ET; </a:t>
            </a:r>
            <a:r>
              <a:rPr lang="en-US" altLang="zh-CN" u="sng" dirty="0" err="1">
                <a:solidFill>
                  <a:srgbClr val="0070C0"/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; IEEE 802.11 Plenary Sep; </a:t>
            </a:r>
          </a:p>
          <a:p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Sep 16</a:t>
            </a:r>
            <a:r>
              <a:rPr lang="en-US" altLang="zh-CN" u="sng" baseline="30000" dirty="0">
                <a:solidFill>
                  <a:srgbClr val="0070C0"/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, 7:00pm ~ 9:00 pm, ET; </a:t>
            </a:r>
            <a:r>
              <a:rPr lang="en-US" altLang="zh-CN" u="sng" dirty="0" err="1">
                <a:solidFill>
                  <a:srgbClr val="0070C0"/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Sep 17</a:t>
            </a:r>
            <a:r>
              <a:rPr lang="en-US" altLang="zh-CN" u="sng" baseline="30000" dirty="0">
                <a:solidFill>
                  <a:srgbClr val="0070C0"/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, 10:00am ~ 11:00 am, ET; </a:t>
            </a:r>
            <a:r>
              <a:rPr lang="en-US" altLang="zh-CN" u="sng" dirty="0" err="1">
                <a:solidFill>
                  <a:srgbClr val="0070C0"/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 (motion); </a:t>
            </a:r>
          </a:p>
          <a:p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Sep 18</a:t>
            </a:r>
            <a:r>
              <a:rPr lang="en-US" altLang="zh-CN" strike="sngStrike" baseline="30000" dirty="0">
                <a:solidFill>
                  <a:srgbClr val="FF0000"/>
                </a:solidFill>
                <a:cs typeface="+mn-ea"/>
                <a:sym typeface="+mn-ea"/>
              </a:rPr>
              <a:t>th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strike="sngStrike" dirty="0" err="1">
                <a:solidFill>
                  <a:srgbClr val="FF0000"/>
                </a:solidFill>
                <a:cs typeface="+mn-ea"/>
                <a:sym typeface="+mn-ea"/>
              </a:rPr>
              <a:t>Webex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25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29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endParaRPr lang="zh-CN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A6C6BF-F2E8-4691-ADD0-27AE9737586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08430C-14EB-4455-8536-2D136EB8DD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3C9B5C7-0611-4136-9557-0069605FA3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45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040B57-1D93-4ECB-AF79-BC87E327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D889CA-1380-4761-BDD5-F60F94A58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Since the July virtual plenary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Held 23 teleconferences (5 Joint, 11 parallel MAC/PHY, and 8 MAC conf calls)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Covering a variety of technical submissions: ~75 MAC, ~60 PHY, ~10 Joint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Completed volunteer assignment for coordinating &amp; preparing draft text for 802.11be D0.1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Discussed  ~60% of all uploaded submissions with candidate proposed draft text (PDT)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Task group BE and ad-hoc groups operated smoothly following guidelines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Ran straw polls on technical submissions by using electronic polling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Concepts intended for the SFD were kept in a compendium of SPs doc., until ready for motion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draft texts are expected to form candidate TGbe D0.1, which will then be motioned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Ran (cumulative) motions during pre-announced Joint conference calls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These motions enabled the inclusion to the TGbe SFD of text obtained from ~110 SPs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B554E2-F646-4007-B6BF-2B53C3AD0D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71CA1-743D-436C-B9C4-AB8B6AD7A2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501C6C0-3E53-4924-BBBF-5392731B91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606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has scheduled 4 conf. calls during the September virtual plenary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one parallel MAC/PHY, and one MAC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 presentation of PDTs and of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Working </a:t>
            </a:r>
            <a:r>
              <a:rPr lang="en-US"/>
              <a:t>towards the creation </a:t>
            </a:r>
            <a:r>
              <a:rPr lang="en-US" dirty="0"/>
              <a:t>of TGbe D0.1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Reaffirmation of TGbe officers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11-20/1269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Schedule</a:t>
            </a:r>
            <a:r>
              <a:rPr lang="en-US" dirty="0"/>
              <a:t> is provided in the next slide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75A242-2C3B-4974-A041-1A0E504148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59FB00-EACE-4797-AE07-921CF9B311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D070555-E79E-413D-812E-441D10C631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39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by country and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41059-2A1A-484B-BBE1-78F97335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2" y="1418358"/>
            <a:ext cx="9296400" cy="50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7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14 	(Monday)		– MAC/PHY	19:00-21:00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15 	(Tuesday)		– Joint	  	19:00-21:00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16	(Wednesday) 	– MAC		09:00-11:00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17 	(Thursday)		– Joint (Motions)	09:00-10:00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dirty="0"/>
              <a:t>Sep 21 	(Monday)		– MAC/PHY	10:00-13:00 ET</a:t>
            </a:r>
          </a:p>
          <a:p>
            <a:pPr lvl="0"/>
            <a:r>
              <a:rPr lang="en-US" sz="1400" dirty="0"/>
              <a:t>Sep 23	(Wednesday) 	– MAC		10:00-13:00 ET</a:t>
            </a:r>
          </a:p>
          <a:p>
            <a:pPr lvl="0"/>
            <a:r>
              <a:rPr lang="en-US" sz="1400" dirty="0"/>
              <a:t>Sep 24	(Thursday) 	– MAC/PHY	19:00-22:00 ET</a:t>
            </a:r>
          </a:p>
          <a:p>
            <a:pPr lvl="0"/>
            <a:r>
              <a:rPr lang="en-US" sz="1400" dirty="0"/>
              <a:t>Sep 28 	(Monday)		– MAC/PHY	19:00-22:00 ET</a:t>
            </a:r>
          </a:p>
          <a:p>
            <a:pPr lvl="0"/>
            <a:r>
              <a:rPr lang="en-US" sz="1400" dirty="0"/>
              <a:t>Sep 30	(Wednesday) 	– Joint(Motions)	10:00-13:00 ET</a:t>
            </a:r>
          </a:p>
          <a:p>
            <a:pPr lvl="0"/>
            <a:r>
              <a:rPr lang="en-US" sz="1400" dirty="0"/>
              <a:t>*Sessions during Virtual Interim Week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01	(Thursday) 	– No Conf Call	Golden Week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05	(Monday) 		– No Conf Call	Golden Week</a:t>
            </a:r>
          </a:p>
          <a:p>
            <a:pPr lvl="0"/>
            <a:r>
              <a:rPr lang="en-US" sz="1400" dirty="0"/>
              <a:t>Oct 08	(Thursday) 	– MAC/PHY	19:00-22:00 ET</a:t>
            </a:r>
          </a:p>
          <a:p>
            <a:pPr lvl="0"/>
            <a:r>
              <a:rPr lang="en-US" sz="1400" dirty="0"/>
              <a:t>Oct 12 	(Monday)		– MAC/PHY	19:00-22:00 ET</a:t>
            </a:r>
          </a:p>
          <a:p>
            <a:pPr lvl="0"/>
            <a:r>
              <a:rPr lang="en-US" sz="1400" dirty="0"/>
              <a:t>Oct 15	(Thursday) 	– Joint (Motions)	10:00-13:00 ET</a:t>
            </a:r>
          </a:p>
          <a:p>
            <a:pPr lvl="0"/>
            <a:r>
              <a:rPr lang="en-US" sz="1400" dirty="0"/>
              <a:t>Oct 19 	(Monday)		– MAC/PHY	10:00-13:00 ET</a:t>
            </a:r>
          </a:p>
          <a:p>
            <a:pPr lvl="0"/>
            <a:r>
              <a:rPr lang="en-US" sz="1400" dirty="0"/>
              <a:t>Oct 22	(Thursday) 	– MAC/PHY	19:00-22:00 ET</a:t>
            </a:r>
          </a:p>
          <a:p>
            <a:pPr lvl="0"/>
            <a:r>
              <a:rPr lang="en-US" sz="1400" dirty="0"/>
              <a:t>Oct 26 	(Monday)		– MAC/PHY	19:00-22:00 ET</a:t>
            </a:r>
          </a:p>
          <a:p>
            <a:pPr lvl="0"/>
            <a:r>
              <a:rPr lang="en-US" sz="1400" dirty="0"/>
              <a:t>Oct 29	(Thursday) 	– Joint(Motions)	10:00-13:00 ET</a:t>
            </a:r>
          </a:p>
          <a:p>
            <a:pPr lvl="0"/>
            <a:r>
              <a:rPr lang="en-US" sz="1400" dirty="0"/>
              <a:t>Nov 02 	(Monday)		– MAC/PHY	10:00-13:00 ET</a:t>
            </a:r>
          </a:p>
          <a:p>
            <a:r>
              <a:rPr lang="en-US" sz="1400" dirty="0"/>
              <a:t>Nov 05	(Thursday) 	– MAC/PHY	19:00-22:00 ET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9B993C-639B-44A2-AED4-49386BD19A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CD5CF-51BA-4E99-BE59-023A53796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F02FB45-AF0A-4A53-A9B9-9B0993DC8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881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606424"/>
            <a:ext cx="7772400" cy="9175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RCM SG</a:t>
            </a:r>
            <a:r>
              <a:rPr lang="en-US" dirty="0"/>
              <a:t> (Random and Changing MAC Addresses)</a:t>
            </a:r>
            <a:r>
              <a:rPr dirty="0"/>
              <a:t> – September 2020</a:t>
            </a:r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752600"/>
            <a:ext cx="10210800" cy="43434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group has continued work on the 2 PARs and CSDs.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PAR and CSD for short-term RCM amendment were approved in a straw poll.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PAR and CSD for the privacy amendment are still in progress.  Completing them will be a goal of the session on 9/17.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During the session on 9/17, we will also vote on motions to approve minutes from past calls and to approve the PAR/CSD drafts to go to the larger working group.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agenda will be available as  802.11-20/0995r6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2706CE-E718-485E-8D2B-29FEB9FAEA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CommScope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010B2-1F2A-451D-B3A4-EB30B41ABF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536D-BC77-454F-8AF3-63E51F5541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22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 </a:t>
            </a:r>
            <a:r>
              <a:rPr lang="en-US" altLang="zh-CN" dirty="0"/>
              <a:t>S</a:t>
            </a:r>
            <a:r>
              <a:rPr lang="en-US" dirty="0"/>
              <a:t>G (WLAN Sensing) – September</a:t>
            </a:r>
            <a:r>
              <a:rPr lang="en-US" altLang="zh-CN" dirty="0"/>
              <a:t>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0"/>
            <a:ext cx="10361084" cy="4037013"/>
          </a:xfrm>
          <a:ln/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Progress since </a:t>
            </a:r>
            <a:r>
              <a:rPr lang="en-US" altLang="zh-CN" dirty="0"/>
              <a:t>July </a:t>
            </a:r>
            <a:r>
              <a:rPr lang="en-US" dirty="0"/>
              <a:t>F2F meeting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4 teleconference calls were held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dirty="0"/>
              <a:t>802 EC approved SENS SG's PAR and CSD, submitted to </a:t>
            </a:r>
            <a:r>
              <a:rPr lang="en-US" altLang="zh-CN" dirty="0" err="1"/>
              <a:t>Nescom</a:t>
            </a:r>
            <a:r>
              <a:rPr lang="en-US" altLang="zh-CN" dirty="0"/>
              <a:t> and wait for the feedback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Presentation of technical submissions (e.g., usage model, general protocol and procedure, channel model……)</a:t>
            </a:r>
          </a:p>
          <a:p>
            <a:pPr marL="1657350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Goals for September meeting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1 teleconference calls scheduled for SENS SG (September 15, 9am - 11:00am ET)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Presentation of technical submissions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dirty="0"/>
          </a:p>
          <a:p>
            <a:pPr marL="1657350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5659D-444C-4B94-87E3-A03D5A0F60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F8BD4-15F8-4D40-ABA9-55EA113A1C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744EA-E1FE-4F16-AC81-7B426BA3B7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0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Teleconference Times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9448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228600" indent="-28575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indent="-22860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September 15 (Tuesday), 9am - 11:00am ET  ---- September interim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September 29 (Tuesday), 10am - 11:30am ET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October 13 (Tuesday), 10am - 11:30am ET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October 27 (Tuesday), 10am - 11:30am ET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―"/>
              <a:defRPr/>
            </a:pPr>
            <a:endParaRPr lang="en-US" altLang="zh-CN" sz="2000" b="1" dirty="0">
              <a:cs typeface="Times New Roman" panose="02020603050405020304" pitchFamily="18" charset="0"/>
            </a:endParaRP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―"/>
              <a:defRPr/>
            </a:pPr>
            <a:endParaRPr lang="en-US" altLang="zh-CN" sz="2000" b="1" dirty="0">
              <a:cs typeface="Times New Roman" panose="02020603050405020304" pitchFamily="18" charset="0"/>
            </a:endParaRP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―"/>
              <a:defRPr/>
            </a:pPr>
            <a:endParaRPr lang="en-US" altLang="zh-CN" sz="2000" b="1" dirty="0">
              <a:cs typeface="Times New Roman" panose="02020603050405020304" pitchFamily="18" charset="0"/>
            </a:endParaRPr>
          </a:p>
          <a:p>
            <a:pPr lvl="1" indent="-22860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cs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B7514-BE1C-4E6C-AF9A-CD676A70C4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B6D9A-9164-4F63-AC61-28434689B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83E89-C312-4282-80C5-51ADBEFE48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41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555626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802.11 ITU Liaison Ad Hoc (ITU AHG) – Sep 2020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463676"/>
            <a:ext cx="10361084" cy="4752973"/>
          </a:xfrm>
          <a:ln/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CC"/>
                </a:solidFill>
              </a:rPr>
              <a:t>ITU AHG had no meetings after July 2020 Online meeting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</a:rPr>
              <a:t>The following two EC approved contributions were submitted to WP 5A and presented during the 20-30 July 2020 meeting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802.18-20/0061r04, Proposed modifications to ITU-R M.1450-5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802.18-20/0060r04, Proposed modifications to ITU-R M.1801-2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</a:rPr>
              <a:t>The two IEEE 802 contributions were not adopted as the baseline for WP 5A new revisions of the two recommendations but carried over to the WP 5A meeting 09-20 November 2020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</a:rPr>
              <a:t>ATU AHG has one session this week on September 16, 2020, 11:15AM-1:15PM with the following main agenda items (11-20/1357).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Updates since Last ITU AHG Call on 3/30/2020; 802.18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Updates from ITU-R WG 5A 20-30 July 2020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Plans for ITU-R WG 5A 09-20 November 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Hassan Yaghoobi, Intel Corp.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3187-2300-44B7-A4EE-3BD0C42B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Plenary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B2A6-899E-45CC-8990-F95D51AF7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11B2-2D3E-4239-B182-6B8F140A80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EE35-BEAD-4B4B-B9DC-3197AD3A68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67B2-EA51-466F-A669-CB008D4AA0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28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(Sep 2020)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Peter Ecclesine (Cisco Systems)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46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5"/>
              </a:rPr>
              <a:t>chaochun.wang@mediatek.com</a:t>
            </a:r>
            <a:r>
              <a:rPr lang="en-US" sz="1600" dirty="0"/>
              <a:t> , </a:t>
            </a:r>
            <a:r>
              <a:rPr lang="en-US" sz="1600" b="1" dirty="0"/>
              <a:t>Roy Want </a:t>
            </a:r>
            <a:r>
              <a:rPr lang="en-US" sz="1600" dirty="0">
                <a:hlinkClick r:id="rId6"/>
              </a:rPr>
              <a:t>RoyWant@google.com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1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REVmd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3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685800"/>
            <a:ext cx="10361084" cy="1065213"/>
          </a:xfrm>
        </p:spPr>
        <p:txBody>
          <a:bodyPr/>
          <a:lstStyle/>
          <a:p>
            <a:r>
              <a:rPr lang="en-GB" dirty="0"/>
              <a:t>Sept 14</a:t>
            </a:r>
            <a:r>
              <a:rPr lang="en-GB" baseline="30000" dirty="0"/>
              <a:t>th</a:t>
            </a:r>
            <a:r>
              <a:rPr lang="en-GB" dirty="0"/>
              <a:t> roundtable status report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00200"/>
            <a:ext cx="10361084" cy="4800600"/>
          </a:xfrm>
          <a:ln/>
        </p:spPr>
        <p:txBody>
          <a:bodyPr/>
          <a:lstStyle/>
          <a:p>
            <a:r>
              <a:rPr lang="en-GB" sz="1600" dirty="0" err="1"/>
              <a:t>REVmd</a:t>
            </a:r>
            <a:r>
              <a:rPr lang="en-GB" sz="1600" dirty="0"/>
              <a:t> – 82 comments received , goal is to resolve all comments, recirc out of this week. Hope to have Draft 5.0 recirc unchanged. </a:t>
            </a:r>
          </a:p>
          <a:p>
            <a:r>
              <a:rPr lang="en-GB" sz="1600" dirty="0"/>
              <a:t>11ax </a:t>
            </a:r>
            <a:r>
              <a:rPr lang="en-US" sz="1600" dirty="0"/>
              <a:t>– In SA ballot with Draft 7.0, expect to make changes and resolve all comments. Hope to have Draft 8.0 recirc unchanged</a:t>
            </a:r>
          </a:p>
          <a:p>
            <a:r>
              <a:rPr lang="en-US" sz="1600" dirty="0"/>
              <a:t>11ay – Have Draft 6.0, awaiting SA recirc , expect to make changes and resolve all comments. Hope to have Draft 7.0 recirc unchanged</a:t>
            </a:r>
          </a:p>
          <a:p>
            <a:r>
              <a:rPr lang="en-GB" sz="1600" dirty="0"/>
              <a:t>11az – Have Draft 2.3, have about 30 editorial and ~200 technical comments to resolve, hope to have next draft out of November meeting</a:t>
            </a:r>
            <a:r>
              <a:rPr lang="en-US" sz="1600" dirty="0"/>
              <a:t> </a:t>
            </a:r>
            <a:endParaRPr lang="en-GB" sz="1600" dirty="0"/>
          </a:p>
          <a:p>
            <a:r>
              <a:rPr lang="en-GB" sz="1600" dirty="0"/>
              <a:t>11ba – Have Draft 7.0, hope for SA recirc, </a:t>
            </a:r>
            <a:r>
              <a:rPr lang="en-US" sz="1600" dirty="0"/>
              <a:t>expect to make changes and resolve all comments. Hope to have Draft 8.0 recirc unchanged</a:t>
            </a:r>
          </a:p>
          <a:p>
            <a:r>
              <a:rPr lang="en-GB" sz="1600" dirty="0"/>
              <a:t>11bb – Have draft 0.1, text for draft 0.2 hoped for this week, to be followed by a Comment Collection.  </a:t>
            </a:r>
          </a:p>
          <a:p>
            <a:r>
              <a:rPr lang="en-GB" sz="1600" dirty="0"/>
              <a:t>11bc –  Have draft 0.1, resolving comments from collection, hope for Draft 1.0 and Working Group initial ballot out of this week. If too rocky, then do another comment collection.   </a:t>
            </a:r>
          </a:p>
          <a:p>
            <a:r>
              <a:rPr lang="en-GB" sz="1600" dirty="0"/>
              <a:t>11bd – Have Draft 0.4, around 55 comments to resolve, goal is to Draft 1.0 and Working Group initial ballot out of this week.  </a:t>
            </a:r>
          </a:p>
          <a:p>
            <a:r>
              <a:rPr lang="en-GB" sz="1600" dirty="0"/>
              <a:t>11be – Have draft 0.01, goal for September to assemble Draft 0.1 (225 pages), depending on comment resolutions</a:t>
            </a:r>
            <a:r>
              <a:rPr lang="en-US" sz="1600" dirty="0"/>
              <a:t>  </a:t>
            </a:r>
          </a:p>
          <a:p>
            <a:r>
              <a:rPr lang="en-GB" sz="2000" dirty="0"/>
              <a:t>  </a:t>
            </a:r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90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</a:t>
            </a:r>
            <a:r>
              <a:rPr lang="en-GB" dirty="0">
                <a:hlinkClick r:id="rId3"/>
              </a:rPr>
              <a:t>11-09-1034-16-0000-802-11-editorial-style-guide.docx</a:t>
            </a:r>
            <a:r>
              <a:rPr lang="en-GB" dirty="0"/>
              <a:t>  </a:t>
            </a:r>
          </a:p>
          <a:p>
            <a:r>
              <a:rPr lang="en-US" dirty="0"/>
              <a:t>We update 802.11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4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  <a:p>
            <a:r>
              <a:rPr lang="en-US" b="0" dirty="0"/>
              <a:t>see 2.4.3 Elements and 3.9 MIB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8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FC70D-3F9C-4474-BC25-99D8DA8A6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4" y="678666"/>
            <a:ext cx="10599806" cy="57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5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format figures are tables</a:t>
            </a:r>
          </a:p>
          <a:p>
            <a:r>
              <a:rPr lang="en-GB" sz="2000" dirty="0"/>
              <a:t>The MathML editor for equations may be applicable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6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Sep 2020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Nov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4783" y="2057400"/>
          <a:ext cx="10589685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895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3934965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4662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822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2021**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649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790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2021**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23622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189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2021**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09256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2021*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Dec, 2020,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REVCOM submission date is Oct 13 for Dec meeting. ** Other amendments need Dec 11 deadline for January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RevCom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8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37392" y="1374227"/>
          <a:ext cx="9832832" cy="500937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45119986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Emily Qi,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17997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Chao Chun Wang, Roy Want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Jungnickel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2019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Bahar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Sadeghi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14-Sep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14-Sep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Sep 2020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</p:spTree>
    <p:extLst>
      <p:ext uri="{BB962C8B-B14F-4D97-AF65-F5344CB8AC3E}">
        <p14:creationId xmlns:p14="http://schemas.microsoft.com/office/powerpoint/2010/main" val="3884957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4113213"/>
          </a:xfrm>
        </p:spPr>
        <p:txBody>
          <a:bodyPr/>
          <a:lstStyle/>
          <a:p>
            <a:r>
              <a:rPr lang="en-AU" dirty="0"/>
              <a:t>802.11 Coex SC activities in Sep 2020 (</a:t>
            </a:r>
            <a:r>
              <a:rPr lang="en-AU" dirty="0">
                <a:hlinkClick r:id="rId2"/>
              </a:rPr>
              <a:t>11-20-1296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Heard an update on July’s LS response to ETSI ERM TG11 related to 2.4 GHz operation</a:t>
            </a:r>
          </a:p>
          <a:p>
            <a:pPr lvl="1"/>
            <a:r>
              <a:rPr lang="en-AU" dirty="0"/>
              <a:t>Noted that LAA deployments are increasing, meaning coexistence is no longer just theoretical!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Early measurements in Chicago suggest Wi-Fi is adversely affected by LAA</a:t>
            </a:r>
          </a:p>
          <a:p>
            <a:pPr lvl="1"/>
            <a:r>
              <a:rPr lang="en-AU" dirty="0">
                <a:solidFill>
                  <a:srgbClr val="00B050"/>
                </a:solidFill>
              </a:rPr>
              <a:t>Heard that EN 303 687 (6 GHz in Europe) is generally progressing well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There is a compromise (&amp; HS text) on the use of </a:t>
            </a:r>
            <a:r>
              <a:rPr lang="en-AU" i="1" dirty="0">
                <a:solidFill>
                  <a:schemeClr val="tx1"/>
                </a:solidFill>
              </a:rPr>
              <a:t>ED-only</a:t>
            </a:r>
            <a:r>
              <a:rPr lang="en-AU" dirty="0">
                <a:solidFill>
                  <a:schemeClr val="tx1"/>
                </a:solidFill>
              </a:rPr>
              <a:t> at -72 dBm for LBT detection …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but future work will be required to enable new 802.11be features in 6 GHz (&amp; 5 GHz)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and a number of other threats/opportunities related to coexistence are still being discussed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Heard that EN 301 892 (5 GHz in Europe) is dealing with the same old issues … again!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 Some are challenging the 2 year old compromise for </a:t>
            </a:r>
            <a:r>
              <a:rPr lang="en-AU" i="1" dirty="0">
                <a:solidFill>
                  <a:schemeClr val="tx1"/>
                </a:solidFill>
              </a:rPr>
              <a:t>PD/ED+ED-only </a:t>
            </a:r>
            <a:r>
              <a:rPr lang="en-AU" dirty="0">
                <a:solidFill>
                  <a:schemeClr val="tx1"/>
                </a:solidFill>
              </a:rPr>
              <a:t>operation …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with a potential adverse impact on Wi-Fi’s equitable access to 5 GHz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in a complex political &amp; technical debate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Documented recent 3GPP activities relevant to coexistence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7093-6A31-4061-B96B-F0D1D984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802.11 Coexistence SC discussed a possible extension of its charter to encompass 802.11be coexistence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EA3A-A539-41BF-A2C9-C4BAA5CF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Charter extension discussion</a:t>
            </a:r>
          </a:p>
          <a:p>
            <a:pPr lvl="1"/>
            <a:r>
              <a:rPr lang="en-AU" dirty="0"/>
              <a:t>The current charter of the Coex SC focuses on 802.11ax coexistence in 5</a:t>
            </a:r>
          </a:p>
          <a:p>
            <a:pPr lvl="1"/>
            <a:r>
              <a:rPr lang="en-AU" dirty="0"/>
              <a:t>However, coexistence discussions will continue after 802.11ax is ratified</a:t>
            </a:r>
          </a:p>
          <a:p>
            <a:pPr lvl="2"/>
            <a:r>
              <a:rPr lang="en-AU" dirty="0"/>
              <a:t>In particular, as 802.11be is being developed</a:t>
            </a:r>
          </a:p>
          <a:p>
            <a:pPr lvl="1"/>
            <a:r>
              <a:rPr lang="en-AU" dirty="0"/>
              <a:t>The Coex SC discussed a possible new charter extension but did not vote on it</a:t>
            </a:r>
          </a:p>
          <a:p>
            <a:pPr lvl="1"/>
            <a:r>
              <a:rPr lang="en-AU" dirty="0"/>
              <a:t>Two refinements were suggested, which have been implemented</a:t>
            </a:r>
          </a:p>
          <a:p>
            <a:pPr lvl="2"/>
            <a:r>
              <a:rPr lang="en-AU" dirty="0"/>
              <a:t>Make it clear the Coex SC should work with 802.11 TGs</a:t>
            </a:r>
          </a:p>
          <a:p>
            <a:pPr lvl="2"/>
            <a:r>
              <a:rPr lang="en-AU" dirty="0"/>
              <a:t>Use “equitable access” rather than “fair access” </a:t>
            </a:r>
          </a:p>
          <a:p>
            <a:pPr lvl="1"/>
            <a:r>
              <a:rPr lang="en-AU" dirty="0"/>
              <a:t>Two concerns were expressed and briefly discussed</a:t>
            </a:r>
          </a:p>
          <a:p>
            <a:pPr lvl="2"/>
            <a:r>
              <a:rPr lang="en-AU" dirty="0"/>
              <a:t>Too often, the Chair prepares and delivers much of the material</a:t>
            </a:r>
          </a:p>
          <a:p>
            <a:pPr lvl="2"/>
            <a:r>
              <a:rPr lang="en-AU" dirty="0"/>
              <a:t>The issues are often the same old issues, repeated endlessly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609C3-CD24-4297-B2B6-18A77E139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A6BDE-101D-4D54-9219-EFDEF6DC8B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DA4C08-C888-4B6E-91D7-532899B949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254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453F-6220-4F3A-9715-A1E13269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couple of concerns were expressed in relation to continuing the Coex SC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7CBB-654E-43E8-A3DE-9C250462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Charter extension concerns &amp; responses</a:t>
            </a:r>
          </a:p>
          <a:p>
            <a:pPr lvl="1"/>
            <a:r>
              <a:rPr lang="en-AU" b="1" dirty="0"/>
              <a:t>Concern</a:t>
            </a:r>
            <a:r>
              <a:rPr lang="en-AU" dirty="0"/>
              <a:t>: </a:t>
            </a:r>
            <a:r>
              <a:rPr lang="en-AU" i="1" dirty="0"/>
              <a:t>Too often, the Chair prepares and delivers much of the material</a:t>
            </a:r>
          </a:p>
          <a:p>
            <a:pPr lvl="2"/>
            <a:r>
              <a:rPr lang="en-AU" dirty="0"/>
              <a:t>It is true that the Chair often prepares and delivers much of the material</a:t>
            </a:r>
          </a:p>
          <a:p>
            <a:pPr lvl="2"/>
            <a:r>
              <a:rPr lang="en-AU" dirty="0"/>
              <a:t>Partially, this is because he happens to be enthusiastic &amp; knowledgeable about the issues through his work in multiple forums dealing with coexistence</a:t>
            </a:r>
          </a:p>
          <a:p>
            <a:pPr lvl="2"/>
            <a:r>
              <a:rPr lang="en-AU" dirty="0"/>
              <a:t>In addition, no doubt others do not object to someone else volunteering to do the work</a:t>
            </a:r>
          </a:p>
          <a:p>
            <a:pPr lvl="2"/>
            <a:r>
              <a:rPr lang="en-AU" dirty="0"/>
              <a:t>The Chair will encourage a wider diversity of contributors in the future</a:t>
            </a:r>
          </a:p>
          <a:p>
            <a:pPr lvl="1"/>
            <a:r>
              <a:rPr lang="en-AU" b="1" dirty="0"/>
              <a:t>Concern</a:t>
            </a:r>
            <a:r>
              <a:rPr lang="en-AU" dirty="0"/>
              <a:t>: </a:t>
            </a:r>
            <a:r>
              <a:rPr lang="en-AU" i="1" dirty="0"/>
              <a:t>The issues are often the same old issues, repeated endlessly </a:t>
            </a:r>
          </a:p>
          <a:p>
            <a:pPr lvl="2"/>
            <a:r>
              <a:rPr lang="en-AU" dirty="0"/>
              <a:t>It is also true that the same old issues are arising, particularly in the 5 GHz context</a:t>
            </a:r>
          </a:p>
          <a:p>
            <a:pPr lvl="2"/>
            <a:r>
              <a:rPr lang="en-AU" dirty="0"/>
              <a:t>However, this is mainly because LAA/NR-U stakeholders keep re-raising them</a:t>
            </a:r>
          </a:p>
          <a:p>
            <a:pPr lvl="2"/>
            <a:r>
              <a:rPr lang="en-AU" dirty="0"/>
              <a:t>This suggests these issues are probably important because they certainly seem to be important to the proponents of LAA/NR-U technology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23A41-A9D2-4880-BC5F-5768C4CA6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5EC0-357F-459F-89FE-5D2C7951E3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53327B-8859-4A91-B450-27150328D7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78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8125-3389-443A-947D-4155A994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revised “scope” </a:t>
            </a:r>
            <a:r>
              <a:rPr lang="en-AU" strike="sngStrike" dirty="0">
                <a:solidFill>
                  <a:srgbClr val="FF0000"/>
                </a:solidFill>
              </a:rPr>
              <a:t>&amp; “close down criteria”</a:t>
            </a:r>
            <a:br>
              <a:rPr lang="en-AU" strike="sngStrike" dirty="0">
                <a:solidFill>
                  <a:srgbClr val="FF0000"/>
                </a:solidFill>
              </a:rPr>
            </a:br>
            <a:r>
              <a:rPr lang="en-AU" strike="sngStrike" dirty="0">
                <a:solidFill>
                  <a:srgbClr val="FF0000"/>
                </a:solidFill>
              </a:rPr>
              <a:t>are</a:t>
            </a:r>
            <a:r>
              <a:rPr lang="en-AU" dirty="0">
                <a:solidFill>
                  <a:srgbClr val="FF0000"/>
                </a:solidFill>
              </a:rPr>
              <a:t> is </a:t>
            </a:r>
            <a:r>
              <a:rPr lang="en-AU" dirty="0"/>
              <a:t>proposed for a Coex SC charter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C0F9-4BF6-4E1A-8ADD-991500E8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276872"/>
            <a:ext cx="10361084" cy="3817542"/>
          </a:xfrm>
        </p:spPr>
        <p:txBody>
          <a:bodyPr/>
          <a:lstStyle/>
          <a:p>
            <a:r>
              <a:rPr lang="en-AU" dirty="0"/>
              <a:t>Revised “scope” for Coex SC charter extension</a:t>
            </a:r>
          </a:p>
          <a:p>
            <a:pPr lvl="1"/>
            <a:r>
              <a:rPr lang="en-AU" i="1" dirty="0"/>
              <a:t>The Coex SC shall promote, </a:t>
            </a:r>
            <a:r>
              <a:rPr lang="en-AU" i="1" dirty="0">
                <a:highlight>
                  <a:srgbClr val="FFFF00"/>
                </a:highlight>
              </a:rPr>
              <a:t>within the 802.11 WG and externally</a:t>
            </a:r>
            <a:r>
              <a:rPr lang="en-AU" i="1" dirty="0"/>
              <a:t>, an environment that enables IEEE 802.11 technologies to have </a:t>
            </a:r>
            <a:r>
              <a:rPr lang="en-AU" i="1" dirty="0">
                <a:highlight>
                  <a:srgbClr val="FFFF00"/>
                </a:highlight>
              </a:rPr>
              <a:t>equitable access </a:t>
            </a:r>
            <a:r>
              <a:rPr lang="en-AU" i="1" dirty="0"/>
              <a:t>to unlicensed spectrum globally</a:t>
            </a:r>
          </a:p>
          <a:p>
            <a:pPr lvl="1"/>
            <a:r>
              <a:rPr lang="en-AU" i="1" dirty="0"/>
              <a:t>The Coex SC should focus particularly on coexistence of 802.11ax </a:t>
            </a:r>
            <a:r>
              <a:rPr lang="en-AU" i="1" dirty="0">
                <a:highlight>
                  <a:srgbClr val="FFFF00"/>
                </a:highlight>
              </a:rPr>
              <a:t>&amp; 802.11be </a:t>
            </a:r>
            <a:r>
              <a:rPr lang="en-AU" i="1" dirty="0"/>
              <a:t>with LAA &amp; NR-U in the 5 GHz &amp; 6 GHz bands globally</a:t>
            </a:r>
          </a:p>
          <a:p>
            <a:pPr lvl="1"/>
            <a:r>
              <a:rPr lang="en-AU" i="1" dirty="0"/>
              <a:t>The Coex SC may consider coexistence with other technologies and in other bands as directed by the Chair of the 802.11 WG</a:t>
            </a:r>
          </a:p>
          <a:p>
            <a:r>
              <a:rPr lang="en-AU" strike="sngStrike" dirty="0">
                <a:solidFill>
                  <a:srgbClr val="FF0000"/>
                </a:solidFill>
              </a:rPr>
              <a:t>Revised scope “close down criteria” for Coex SC charter extension</a:t>
            </a:r>
          </a:p>
          <a:p>
            <a:pPr lvl="1"/>
            <a:r>
              <a:rPr lang="en-AU" i="1" strike="sngStrike" dirty="0">
                <a:solidFill>
                  <a:srgbClr val="FF0000"/>
                </a:solidFill>
              </a:rPr>
              <a:t>The Coex SC will close when it is determined by the 802.11 WG that the SC is unlikely to make further progress towards its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7B08-8E80-4E73-9B37-35E652CC9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4B5E-816F-47C5-B4CC-479952C0B1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EDFE7E-7441-40F5-BC4C-E19D36628B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90866-9A98-4EF9-8AA1-7372157A62F0}"/>
              </a:ext>
            </a:extLst>
          </p:cNvPr>
          <p:cNvSpPr/>
          <p:nvPr/>
        </p:nvSpPr>
        <p:spPr bwMode="auto">
          <a:xfrm>
            <a:off x="3640112" y="1825034"/>
            <a:ext cx="250563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rPr>
              <a:t>Refinements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D1ECAC2-E24F-400D-A643-3D5E72AC3616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 bwMode="auto">
          <a:xfrm>
            <a:off x="6145742" y="2041058"/>
            <a:ext cx="1354414" cy="739870"/>
          </a:xfrm>
          <a:prstGeom prst="curvedConnector2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24B727A-4B95-4367-A19E-59EDBF90538E}"/>
              </a:ext>
            </a:extLst>
          </p:cNvPr>
          <p:cNvSpPr/>
          <p:nvPr/>
        </p:nvSpPr>
        <p:spPr bwMode="auto">
          <a:xfrm>
            <a:off x="7032104" y="2780928"/>
            <a:ext cx="936104" cy="476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EC6C3-1B54-43C0-B398-8B6E91BF5A45}"/>
              </a:ext>
            </a:extLst>
          </p:cNvPr>
          <p:cNvSpPr/>
          <p:nvPr/>
        </p:nvSpPr>
        <p:spPr bwMode="auto">
          <a:xfrm>
            <a:off x="7970912" y="1916832"/>
            <a:ext cx="3165647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rPr>
              <a:t>Extension for 802.11be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0DFD034-9861-4C11-B7A7-E92BC28D1C8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rot="5400000">
            <a:off x="8664092" y="2539358"/>
            <a:ext cx="1080122" cy="69916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ADDF6-7460-42C6-B865-05A59CF6294B}"/>
              </a:ext>
            </a:extLst>
          </p:cNvPr>
          <p:cNvSpPr/>
          <p:nvPr/>
        </p:nvSpPr>
        <p:spPr bwMode="auto">
          <a:xfrm>
            <a:off x="335360" y="5956175"/>
            <a:ext cx="748883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rPr>
              <a:t>802.11 WG Chair has authority to close dow</a:t>
            </a:r>
            <a:r>
              <a:rPr lang="en-A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n SC</a:t>
            </a:r>
            <a:endParaRPr kumimoji="0" lang="en-AU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C12E43B-B0E8-4EB1-8951-B1CA86955E97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7824192" y="5524127"/>
            <a:ext cx="504056" cy="648072"/>
          </a:xfrm>
          <a:prstGeom prst="curvedConnector2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1286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Nov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802.11 Coexistence SC will meet virtually in Nov 2020</a:t>
            </a:r>
          </a:p>
          <a:p>
            <a:pPr lvl="1"/>
            <a:r>
              <a:rPr lang="en-AU" dirty="0"/>
              <a:t>Review results of ETSI BRAN #107 meeting in Sep/Oct 2020</a:t>
            </a:r>
          </a:p>
          <a:p>
            <a:pPr lvl="2"/>
            <a:r>
              <a:rPr lang="en-AU" dirty="0"/>
              <a:t>EN 301 893 (5 GHz)</a:t>
            </a:r>
          </a:p>
          <a:p>
            <a:pPr lvl="2"/>
            <a:r>
              <a:rPr lang="en-AU" dirty="0"/>
              <a:t>EN 303 687 (6 GHz)</a:t>
            </a:r>
          </a:p>
          <a:p>
            <a:pPr lvl="1"/>
            <a:r>
              <a:rPr lang="en-AU" dirty="0"/>
              <a:t>Review results of 3GPP RAN meeting in Sep 2020</a:t>
            </a:r>
          </a:p>
          <a:p>
            <a:pPr lvl="2"/>
            <a:r>
              <a:rPr lang="en-AU" dirty="0"/>
              <a:t>Plans for 6 GHz licensed operation for NR &amp; unlicensed operation for NR-U</a:t>
            </a:r>
          </a:p>
          <a:p>
            <a:pPr lvl="1"/>
            <a:r>
              <a:rPr lang="en-AU" dirty="0"/>
              <a:t>Consider extending charter, if not approved in Sept 2020 </a:t>
            </a:r>
          </a:p>
          <a:p>
            <a:pPr lvl="1"/>
            <a:r>
              <a:rPr lang="en-AU" dirty="0"/>
              <a:t>…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Sep 2020</a:t>
            </a:r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AU" dirty="0"/>
              <a:t>The WG is requested to consider a revised charter</a:t>
            </a:r>
            <a:br>
              <a:rPr lang="en-AU" dirty="0"/>
            </a:br>
            <a:r>
              <a:rPr lang="en-AU" dirty="0"/>
              <a:t>for the Coex SC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72816"/>
            <a:ext cx="10361084" cy="4113213"/>
          </a:xfrm>
        </p:spPr>
        <p:txBody>
          <a:bodyPr/>
          <a:lstStyle/>
          <a:p>
            <a:r>
              <a:rPr lang="en-AU" dirty="0"/>
              <a:t>Motion</a:t>
            </a:r>
            <a:r>
              <a:rPr lang="en-AU" i="1" dirty="0"/>
              <a:t>: Approve a revised charter for the Coex SC as follows</a:t>
            </a:r>
            <a:r>
              <a:rPr lang="en-AU" dirty="0"/>
              <a:t>:</a:t>
            </a:r>
          </a:p>
          <a:p>
            <a:pPr lvl="1"/>
            <a:r>
              <a:rPr lang="en-AU" b="1" i="1" dirty="0"/>
              <a:t>Scope</a:t>
            </a:r>
          </a:p>
          <a:p>
            <a:pPr lvl="2"/>
            <a:r>
              <a:rPr lang="en-AU" i="1" dirty="0"/>
              <a:t>The Coex SC shall promote, within the 802.11 WG and externally, an environment that enables IEEE 802.11 technologies to have equitable access to unlicensed spectrum globally</a:t>
            </a:r>
          </a:p>
          <a:p>
            <a:pPr lvl="2"/>
            <a:r>
              <a:rPr lang="en-AU" i="1" dirty="0"/>
              <a:t>The Coex SC should focus particularly on coexistence of 802.11ax &amp; 802.11be with LAA &amp; NR-U in the 5 GHz &amp; 6 GHz bands globally</a:t>
            </a:r>
          </a:p>
          <a:p>
            <a:pPr lvl="2"/>
            <a:r>
              <a:rPr lang="en-AU" i="1" dirty="0"/>
              <a:t>The Coex SC may consider coexistence with other technologies and in other bands as directed by the Chair of the 802.11 WG</a:t>
            </a:r>
          </a:p>
          <a:p>
            <a:pPr lvl="1"/>
            <a:r>
              <a:rPr lang="en-AU" dirty="0"/>
              <a:t>Moved: Andrew Myles</a:t>
            </a:r>
          </a:p>
          <a:p>
            <a:pPr lvl="1"/>
            <a:r>
              <a:rPr lang="en-AU" dirty="0"/>
              <a:t>Seconded:</a:t>
            </a:r>
          </a:p>
          <a:p>
            <a:pPr lvl="1"/>
            <a:r>
              <a:rPr lang="en-AU" dirty="0"/>
              <a:t>Result: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184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Sep 2020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20200915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59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3775" y="3140968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40968"/>
                        <a:ext cx="10023475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DB8D6-8CE4-4981-A082-4BA4D82DD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3" y="685800"/>
            <a:ext cx="10550457" cy="576975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5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11-20-1134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EA81B01-E997-4631-BB8E-49D2B6267D5D}"/>
              </a:ext>
            </a:extLst>
          </p:cNvPr>
          <p:cNvGraphicFramePr>
            <a:graphicFrameLocks/>
          </p:cNvGraphicFramePr>
          <p:nvPr/>
        </p:nvGraphicFramePr>
        <p:xfrm>
          <a:off x="1343472" y="2708920"/>
          <a:ext cx="57912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708920"/>
            <a:ext cx="4608512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amendments recently published as ISO/IEC/IEEE standards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AU" dirty="0">
                <a:solidFill>
                  <a:schemeClr val="tx1"/>
                </a:solidFill>
              </a:rPr>
              <a:t>802.11aj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802.11ak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AU" dirty="0">
                <a:solidFill>
                  <a:schemeClr val="tx1"/>
                </a:solidFill>
              </a:rPr>
              <a:t>802.11aq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613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prepared for the next</a:t>
            </a:r>
            <a:br>
              <a:rPr lang="en-AU" dirty="0"/>
            </a:br>
            <a:r>
              <a:rPr lang="en-AU" dirty="0"/>
              <a:t>SC6 meeting in October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next ISO/IEC JTC1/SC6 meeting will be held virtually in Oct 2020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agenda items of most interest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5.6. PWI on Narrow Band Variable OOK WUR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Has overlap with IEEE 802.11ba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A Liaison Statement (</a:t>
            </a:r>
            <a:r>
              <a:rPr lang="en-AU" dirty="0">
                <a:hlinkClick r:id="rId2"/>
              </a:rPr>
              <a:t>11-20-1358-02 </a:t>
            </a:r>
            <a:r>
              <a:rPr lang="en-AU" dirty="0"/>
              <a:t>) will be considered for approval by the IEEE 802.11 WG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6.4. AHG 2 on Trustworthiness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May have an impact on security aspects of ISO/IEC/IEEE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7. Liaison Statement from IEEE 802 on status of PDSO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Peter Yee is currently preparing the Liaison Statement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960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C9CC-7349-4FDA-A19D-1B6022AC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WG will consider a motion to approve a LS in relation to the PWI in SC6 on WUR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46B5-70D2-4B9E-8524-93454037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Motion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/>
              <a:t>The IEEE 802.11 WG approves sending a Liaison Statement based on the material  </a:t>
            </a:r>
            <a:r>
              <a:rPr lang="en-AU" i="1" dirty="0">
                <a:hlinkClick r:id="rId2"/>
              </a:rPr>
              <a:t>11-20-1358-02</a:t>
            </a:r>
            <a:r>
              <a:rPr lang="en-AU" i="1" dirty="0"/>
              <a:t> to ISO/IEC JTC1/SC6 in relation to the PWI in SC6 on WUR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Moved: Andrew Myles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Seconded: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Note: the SC6 approved </a:t>
            </a:r>
            <a:r>
              <a:rPr lang="en-AU" dirty="0">
                <a:hlinkClick r:id="rId3"/>
              </a:rPr>
              <a:t>11-20-1358-01</a:t>
            </a:r>
            <a:r>
              <a:rPr lang="en-AU" dirty="0"/>
              <a:t> unanimously. </a:t>
            </a:r>
            <a:r>
              <a:rPr lang="en-AU" dirty="0">
                <a:hlinkClick r:id="rId2"/>
              </a:rPr>
              <a:t>11-20-1358-02</a:t>
            </a:r>
            <a:r>
              <a:rPr lang="en-AU" dirty="0"/>
              <a:t> contains some editorial corrections. It is assume the IEEE 802.11 WG Chair will have editorial license.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DDFDC-326E-4FCA-BA93-4D34DECF2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4ACD-9386-4B3E-99C9-8E026F1333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66AE4D-7D97-461B-B446-3A5ADE1F3FB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599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will undertake its usual work at the virtual meeting in Nov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IEEE 802 JTC1 SC plans for the virtual meeting in Nov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Review results of virtual SC6 meeting in Oct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Execute PSDO process</a:t>
            </a:r>
          </a:p>
          <a:p>
            <a:pPr lvl="1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Andrew Myles, Cisco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320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TGmd</a:t>
            </a:r>
            <a:r>
              <a:rPr lang="en-GB" dirty="0"/>
              <a:t> Closing Report September 2020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64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2420938"/>
          <a:ext cx="101123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10439485" imgH="2543802" progId="Word.Document.8">
                  <p:embed/>
                </p:oleObj>
              </mc:Choice>
              <mc:Fallback>
                <p:oleObj name="Document" r:id="rId4" imgW="10439485" imgH="254380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20938"/>
                        <a:ext cx="10112375" cy="2452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This presentation contains the IEEE 802.11 </a:t>
            </a:r>
            <a:r>
              <a:rPr lang="en-US" altLang="en-US" dirty="0" err="1"/>
              <a:t>TGmd</a:t>
            </a:r>
            <a:r>
              <a:rPr lang="en-US" altLang="en-US" dirty="0"/>
              <a:t> closing report for the September 2020 session.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 err="1"/>
              <a:t>TGmd</a:t>
            </a:r>
            <a:r>
              <a:rPr lang="en-US" altLang="en-US" dirty="0"/>
              <a:t> is operating as the Comment Resolution Committee for P802.11REVmd.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 this week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altLang="ja-JP" dirty="0"/>
              <a:t>Completed comment resolution of  the 82 comments received in the initial Standards Association (SA) recirculation ballot. </a:t>
            </a:r>
          </a:p>
          <a:p>
            <a:pPr>
              <a:defRPr/>
            </a:pPr>
            <a:r>
              <a:rPr lang="en-US" altLang="ja-JP" dirty="0"/>
              <a:t>Approved Motion for 2</a:t>
            </a:r>
            <a:r>
              <a:rPr lang="en-US" altLang="ja-JP" baseline="30000" dirty="0"/>
              <a:t>nd</a:t>
            </a:r>
            <a:r>
              <a:rPr lang="en-US" altLang="ja-JP" dirty="0"/>
              <a:t> SA recirculation ballot</a:t>
            </a:r>
          </a:p>
          <a:p>
            <a:pPr>
              <a:defRPr/>
            </a:pPr>
            <a:r>
              <a:rPr lang="en-US" altLang="ja-JP" dirty="0"/>
              <a:t>Approved report for requesting conditional approval to forward P802.11REVmd to </a:t>
            </a:r>
            <a:r>
              <a:rPr lang="en-US" altLang="ja-JP" dirty="0" err="1"/>
              <a:t>RevCom</a:t>
            </a:r>
            <a:r>
              <a:rPr lang="en-US" altLang="ja-JP" dirty="0"/>
              <a:t> </a:t>
            </a:r>
          </a:p>
          <a:p>
            <a:pPr>
              <a:defRPr/>
            </a:pPr>
            <a:r>
              <a:rPr lang="en-US" altLang="ja-JP" dirty="0"/>
              <a:t>Re-affirmed </a:t>
            </a:r>
            <a:r>
              <a:rPr lang="en-US" altLang="ja-JP" dirty="0" err="1"/>
              <a:t>TGmd</a:t>
            </a:r>
            <a:r>
              <a:rPr lang="en-US" altLang="ja-JP" dirty="0"/>
              <a:t> Vice Chairs, Mark Hamilton and Michael </a:t>
            </a:r>
            <a:r>
              <a:rPr lang="en-US" altLang="ja-JP" dirty="0" err="1"/>
              <a:t>Montemurro</a:t>
            </a:r>
            <a:r>
              <a:rPr lang="en-US" altLang="ja-JP" dirty="0"/>
              <a:t>, and secretary, Jon Rosdahl</a:t>
            </a:r>
          </a:p>
          <a:p>
            <a:r>
              <a:rPr lang="en-US" dirty="0"/>
              <a:t>Agenda &amp; motions: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https://mentor.ieee.org/802.11/dcn/20/11-20-1366-06-000m-2020-september-interim-tgmd-agenda.pptx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P802.11REVmd SA Ballot Results to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03969" y="1981198"/>
          <a:ext cx="7535331" cy="39231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5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8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0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49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As of 17 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Post ballot vote changes to Approve*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010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Second</a:t>
                      </a:r>
                      <a:r>
                        <a:rPr lang="en-CA" sz="1400" baseline="0" dirty="0">
                          <a:latin typeface="Arial" pitchFamily="34" charset="0"/>
                          <a:cs typeface="Arial" pitchFamily="34" charset="0"/>
                        </a:rPr>
                        <a:t> Recirculation SA Ballot for 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P802.11REVmd </a:t>
                      </a:r>
                      <a:r>
                        <a:rPr lang="en-CA" sz="1400" baseline="0" dirty="0">
                          <a:latin typeface="Arial" pitchFamily="34" charset="0"/>
                          <a:cs typeface="Arial" pitchFamily="34" charset="0"/>
                        </a:rPr>
                        <a:t>draft 5.0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49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Left Arrow 9"/>
          <p:cNvSpPr/>
          <p:nvPr/>
        </p:nvSpPr>
        <p:spPr bwMode="auto">
          <a:xfrm>
            <a:off x="9793816" y="4038600"/>
            <a:ext cx="1636184" cy="5334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November 2018 –D2.0 WGLB Recirculation 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May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2019 – D3.0 WGLB Recirculation LB 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September 2019 – Form SB Pool  - Closed 2019-10-11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December 2019 – Initial SB D3.0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August 2020– Recirculation SB D4.0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October 2020 – EC approval to forward to </a:t>
            </a:r>
            <a:r>
              <a:rPr lang="en-US" altLang="en-US" dirty="0" err="1"/>
              <a:t>RevCom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December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7" name="Left Arrow 6"/>
          <p:cNvSpPr/>
          <p:nvPr/>
        </p:nvSpPr>
        <p:spPr bwMode="auto">
          <a:xfrm>
            <a:off x="9067800" y="4953000"/>
            <a:ext cx="1636184" cy="5334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712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3"/>
              </a:rPr>
              <a:t>https://mentor.ieee.org/802.11/dcn/17/11-17-0004-03-0000-revision-par-proposal-tgmd.doc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Comment collection: </a:t>
            </a:r>
            <a:r>
              <a:rPr lang="en-US" altLang="en-US" dirty="0">
                <a:hlinkClick r:id="rId4"/>
              </a:rPr>
              <a:t>https://</a:t>
            </a:r>
            <a:r>
              <a:rPr lang="en-US" altLang="en-US" dirty="0">
                <a:hlinkClick r:id="rId5"/>
              </a:rPr>
              <a:t>mentor.ieee.org/802.11/dcn/17/11-17-0914-06-000m-revmd-wg-cc-comments.xls </a:t>
            </a:r>
            <a:endParaRPr lang="en-US" altLang="en-US" dirty="0"/>
          </a:p>
          <a:p>
            <a:r>
              <a:rPr lang="en-US" altLang="en-US" dirty="0"/>
              <a:t>LB232, 236, 245 comments </a:t>
            </a:r>
            <a:r>
              <a:rPr lang="en-US" altLang="en-US" dirty="0">
                <a:hlinkClick r:id="rId6"/>
              </a:rPr>
              <a:t>https://mentor.ieee.org/802.11/dcn/18/11-18-0611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SA ballot comments: </a:t>
            </a:r>
            <a:r>
              <a:rPr lang="en-US" altLang="en-US" dirty="0">
                <a:hlinkClick r:id="rId7"/>
              </a:rPr>
              <a:t>https://mentor.ieee.org/802.11/dcn/19/11-19-2156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Approved PAR: </a:t>
            </a:r>
            <a:r>
              <a:rPr lang="en-US" altLang="en-US" dirty="0">
                <a:hlinkClick r:id="rId8"/>
              </a:rPr>
              <a:t>https://standards.ieee.org/develop/project/802.11.html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1800" dirty="0"/>
              <a:t>PAR approval: 23-Mar-2017</a:t>
            </a:r>
          </a:p>
          <a:p>
            <a:pPr lvl="1"/>
            <a:r>
              <a:rPr lang="en-US" altLang="en-US" sz="1800" dirty="0"/>
              <a:t>Par Expiration date: 31-Dec-2021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69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July to Sept)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E1D147-36F5-4931-BDE2-BD2A89F0E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46654"/>
            <a:ext cx="8534400" cy="46672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7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September 2020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September 2020 session.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July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484784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457200" lvl="1" indent="0">
              <a:buFontTx/>
              <a:buNone/>
              <a:defRPr/>
            </a:pPr>
            <a:r>
              <a:rPr lang="en-GB" altLang="en-US" dirty="0"/>
              <a:t>Approved: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Vice-Char – Tuncer Baykas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Technical Editor (PHY) – Volker Jungnickel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Technical Editor (MAC) – Harry Bims</a:t>
            </a:r>
          </a:p>
          <a:p>
            <a:pPr marL="457200" lvl="1" indent="0">
              <a:defRPr/>
            </a:pPr>
            <a:endParaRPr lang="en-GB" altLang="en-US" dirty="0"/>
          </a:p>
          <a:p>
            <a:pPr marL="457200" lvl="1" indent="0">
              <a:defRPr/>
            </a:pPr>
            <a:r>
              <a:rPr lang="en-GB" altLang="en-US" dirty="0"/>
              <a:t>The committee completed its agenda items for the meeting.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the mandatory PHY mode centre frequency (26 MHz for 20 MHz bandwidth channel)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LC HE PHY mode channelization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to release draft D0.2 for WG comment collection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Reviewed possible minimum MAC requirements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11-20/1360r3.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11-20/1509r0.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WG comments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MAC proposals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10 day notice once D0.2 comments are collected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839416" y="332656"/>
            <a:ext cx="2303451" cy="273050"/>
          </a:xfrm>
        </p:spPr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8238932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74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Snapshot Slide for </a:t>
            </a:r>
            <a:r>
              <a:rPr lang="en-GB" dirty="0" err="1"/>
              <a:t>TGbc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839416" y="333375"/>
            <a:ext cx="2589203" cy="273050"/>
          </a:xfrm>
        </p:spPr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382948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416" y="1981200"/>
            <a:ext cx="10513168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Snapshot slide for the Enhanced Broadcast Services </a:t>
            </a:r>
            <a:r>
              <a:rPr lang="en-GB" dirty="0" err="1"/>
              <a:t>TGbc</a:t>
            </a:r>
            <a:r>
              <a:rPr lang="en-GB" dirty="0"/>
              <a:t> for the September 2020 meeting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Update (r1) reflects progress as of  the September  online interim meeting.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908720"/>
            <a:ext cx="10361084" cy="1065213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err="1"/>
              <a:t>TGbc</a:t>
            </a:r>
            <a:br>
              <a:rPr lang="en-US" dirty="0"/>
            </a:br>
            <a:r>
              <a:rPr lang="en-US" b="0" dirty="0"/>
              <a:t>Broadcast Services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340123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Progress since July 2020: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Comment collection on </a:t>
            </a:r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Draft 0.1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363 comments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6 telephone conferences (1-hour each)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98 CIDs ready for motion 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CIDs discussed; revised proposed resolutions for discussion this week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For all remaining CIDs, we have proposed resolutions to discuss this week</a:t>
            </a:r>
          </a:p>
          <a:p>
            <a:pPr lvl="2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err="1"/>
              <a:t>TGbc</a:t>
            </a:r>
            <a:br>
              <a:rPr lang="en-US" dirty="0"/>
            </a:br>
            <a:r>
              <a:rPr lang="en-US" b="0" dirty="0"/>
              <a:t>Broadcast Services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September Goals: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Approval of meeting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Motion to approve approve resolutions for CIDs from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 of remaining CIDs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D1.0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Motion for WG letter ballot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Plans for upcoming telephone conferences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0401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err="1"/>
              <a:t>TGbc</a:t>
            </a:r>
            <a:br>
              <a:rPr lang="en-US" dirty="0"/>
            </a:br>
            <a:r>
              <a:rPr lang="en-US" b="0" dirty="0"/>
              <a:t>Broadcast Services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week 4 Meeting slots:  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Mon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09:00 – 11:00h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Thu 09:00 – 11:00h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Agenda</a:t>
            </a:r>
            <a:r>
              <a:rPr lang="en-US">
                <a:solidFill>
                  <a:schemeClr val="tx1"/>
                </a:solidFill>
              </a:rPr>
              <a:t>: 11-19/1361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(Starting next week, as announced)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1-hour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Tuesdays 10:00h – 11:00h ET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Until November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426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BB69-5DEB-C940-993B-0C8527B0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2020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321F-DAD5-C142-A4D1-72979EFF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72816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 and approval  of all remaining comments (267 remaining comments)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D0.2 will be produced by editor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Leadership confirmation motions passed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Steps (Telco goals)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Review D0.2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Contributions to add text to, e.g.: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Clause 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Annex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Individual contribution on potential enhancements of the draft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A39-97FE-DD45-A78D-DC71CD0C9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40A6-A9FF-EE48-A71E-860967A886E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082A54-EFE4-8043-9EB6-4C104352A3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40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(last 30 days)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0534C3-951A-49FE-8673-732322CE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32" y="1663312"/>
            <a:ext cx="8662868" cy="4737488"/>
          </a:xfrm>
        </p:spPr>
      </p:pic>
    </p:spTree>
    <p:extLst>
      <p:ext uri="{BB962C8B-B14F-4D97-AF65-F5344CB8AC3E}">
        <p14:creationId xmlns:p14="http://schemas.microsoft.com/office/powerpoint/2010/main" val="15154372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Interim Session Sep 2020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362" name="日期占位符 4"/>
          <p:cNvSpPr>
            <a:spLocks noGrp="1"/>
          </p:cNvSpPr>
          <p:nvPr>
            <p:ph type="dt" idx="10"/>
          </p:nvPr>
        </p:nvSpPr>
        <p:spPr>
          <a:xfrm>
            <a:off x="928688" y="333375"/>
            <a:ext cx="2500312" cy="273050"/>
          </a:xfrm>
        </p:spPr>
        <p:txBody>
          <a:bodyPr wrap="square" lIns="0" tIns="0" rIns="0" bIns="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</a:rPr>
              <a:t>Sep 2020</a:t>
            </a:r>
          </a:p>
        </p:txBody>
      </p:sp>
      <p:sp>
        <p:nvSpPr>
          <p:cNvPr id="15363" name="页脚占位符 3"/>
          <p:cNvSpPr>
            <a:spLocks noGrp="1"/>
          </p:cNvSpPr>
          <p:nvPr>
            <p:ph type="ftr" idx="11"/>
          </p:nvPr>
        </p:nvSpPr>
        <p:spPr/>
        <p:txBody>
          <a:bodyPr wrap="square" lIns="0" tIns="0" rIns="0" bIns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</a:rPr>
              <a:t>Bo Sun (ZTE)</a:t>
            </a:r>
          </a:p>
        </p:txBody>
      </p:sp>
      <p:sp>
        <p:nvSpPr>
          <p:cNvPr id="15364" name="灯片编号占位符 4"/>
          <p:cNvSpPr>
            <a:spLocks noGrp="1"/>
          </p:cNvSpPr>
          <p:nvPr>
            <p:ph type="sldNum" idx="12"/>
          </p:nvPr>
        </p:nvSpPr>
        <p:spPr>
          <a:xfrm>
            <a:off x="5792788" y="6475413"/>
            <a:ext cx="704850" cy="363537"/>
          </a:xfrm>
        </p:spPr>
        <p:txBody>
          <a:bodyPr wrap="square" lIns="0" tIns="0" rIns="0" bIns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Arial Unicode MS" pitchFamily="34" charset="-122"/>
              </a:rPr>
              <a:t>Slide </a:t>
            </a:r>
            <a:fld id="{9A0DB2DC-4C9A-4742-B13C-FB6460FD3503}" type="slidenum">
              <a:rPr lang="en-US" altLang="en-US" dirty="0">
                <a:latin typeface="Times New Roman" panose="02020603050405020304" pitchFamily="18" charset="0"/>
                <a:ea typeface="Arial Unicode MS" pitchFamily="34" charset="-122"/>
              </a:rPr>
              <a:t>80</a:t>
            </a:fld>
            <a:endParaRPr lang="en-US" altLang="en-US" dirty="0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       Tech Editor: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Bahar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Sadeghi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(Intel)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6850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Closing Slides of </a:t>
            </a:r>
            <a:r>
              <a:rPr lang="en-US" altLang="zh-CN" dirty="0" err="1"/>
              <a:t>TGbd</a:t>
            </a:r>
            <a:r>
              <a:rPr lang="en-US" altLang="zh-CN" dirty="0"/>
              <a:t> for Sep 2020 Interim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95000"/>
          </a:bodyPr>
          <a:lstStyle/>
          <a:p>
            <a:pPr algn="just"/>
            <a:r>
              <a:rPr lang="en-GB" altLang="en-US" dirty="0" err="1"/>
              <a:t>TGbd</a:t>
            </a:r>
            <a:r>
              <a:rPr lang="en-US" altLang="en-US" dirty="0"/>
              <a:t>’s</a:t>
            </a:r>
            <a:r>
              <a:rPr lang="en-GB" altLang="en-US" dirty="0"/>
              <a:t> Progress in this week</a:t>
            </a:r>
          </a:p>
          <a:p>
            <a:pPr lvl="1" algn="just"/>
            <a:r>
              <a:rPr lang="en-GB" altLang="en-US" dirty="0"/>
              <a:t>3 teleconferences were arranged in the week</a:t>
            </a:r>
          </a:p>
          <a:p>
            <a:pPr lvl="1" algn="just"/>
            <a:r>
              <a:rPr lang="en-GB" altLang="en-US" dirty="0"/>
              <a:t>Approved resolutions for all 360 CIDs for 11bd spec draft D0.3</a:t>
            </a:r>
          </a:p>
          <a:p>
            <a:pPr lvl="1" algn="just"/>
            <a:r>
              <a:rPr lang="en-GB" altLang="en-US" dirty="0"/>
              <a:t>Approved a motion to instruct editor to prepare spec draft D1.0 based on D0.3 and approved comment resolutions. </a:t>
            </a:r>
          </a:p>
          <a:p>
            <a:pPr lvl="1" algn="just"/>
            <a:r>
              <a:rPr lang="en-GB" altLang="en-US" dirty="0"/>
              <a:t>Approved a motion to ask for a 30 days WG letter ballot for 11bd spec draft D1.0</a:t>
            </a:r>
          </a:p>
          <a:p>
            <a:pPr algn="just"/>
            <a:endParaRPr lang="en-US" altLang="en-GB" dirty="0"/>
          </a:p>
          <a:p>
            <a:pPr marL="57150" indent="0" algn="just"/>
            <a:r>
              <a:rPr lang="en-US" altLang="en-GB" dirty="0"/>
              <a:t>Goal for future TCs: tech proposals and letter ballot comment process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81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 2020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82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 2020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120" y="1600248"/>
          <a:ext cx="940689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Baseline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11-20/0774r0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11-20/0276r0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11-20/1164r7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11-20/1105r0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11-20/1105r8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Sep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11-20/1352r0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11-20/1352r8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11-19/2045r0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11-20/0701r7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83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 2020</a:t>
            </a:r>
          </a:p>
        </p:txBody>
      </p:sp>
      <p:sp>
        <p:nvSpPr>
          <p:cNvPr id="7" name="文本占位符 2"/>
          <p:cNvSpPr txBox="1">
            <a:spLocks/>
          </p:cNvSpPr>
          <p:nvPr/>
        </p:nvSpPr>
        <p:spPr bwMode="auto">
          <a:xfrm>
            <a:off x="2447290" y="1966595"/>
            <a:ext cx="7296150" cy="444309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2160" tIns="46080" rIns="92160" bIns="46080" numCol="1" anchor="t" anchorCtr="0" compatLnSpc="1"/>
          <a:lstStyle>
            <a:lvl1pPr marL="342900" indent="-342900" algn="l" defTabSz="44958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58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First TG meeting						Jan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D1.0 Letter Ballot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2020</a:t>
            </a:r>
            <a:endParaRPr lang="en-US" altLang="en-US" kern="0" dirty="0">
              <a:solidFill>
                <a:schemeClr val="tx1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Form Sponsor Ballot Pool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unchanged recirculation 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Final 802.11 WG approval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802 EC approval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 and SASB approval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Jun 2022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1543" y="2056607"/>
            <a:ext cx="8686799" cy="411321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Sep 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</a:rPr>
              <a:t>st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4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8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15</a:t>
            </a:r>
            <a:r>
              <a:rPr lang="en-US" altLang="zh-CN" u="sng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9:00am ~ 11:00 am, ET; </a:t>
            </a:r>
            <a:r>
              <a:rPr lang="en-US" altLang="zh-CN" u="sng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IEEE 802.11 Plenary Sep; </a:t>
            </a:r>
          </a:p>
          <a:p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16</a:t>
            </a:r>
            <a:r>
              <a:rPr lang="en-US" altLang="zh-CN" u="sng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7:00pm ~ 9:00 pm, ET; </a:t>
            </a:r>
            <a:r>
              <a:rPr lang="en-US" altLang="zh-CN" u="sng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17</a:t>
            </a:r>
            <a:r>
              <a:rPr lang="en-US" altLang="zh-CN" u="sng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11:00 am, ET; </a:t>
            </a:r>
            <a:r>
              <a:rPr lang="en-US" altLang="zh-CN" u="sng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(motion); </a:t>
            </a:r>
          </a:p>
          <a:p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Sep 18</a:t>
            </a:r>
            <a:r>
              <a:rPr lang="en-US" altLang="zh-CN" strike="sngStrike" baseline="30000" dirty="0">
                <a:solidFill>
                  <a:srgbClr val="FF0000"/>
                </a:solidFill>
                <a:cs typeface="+mn-ea"/>
                <a:sym typeface="+mn-ea"/>
              </a:rPr>
              <a:t>th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strike="sngStrike" dirty="0" err="1">
                <a:solidFill>
                  <a:srgbClr val="FF0000"/>
                </a:solidFill>
                <a:cs typeface="+mn-ea"/>
                <a:sym typeface="+mn-ea"/>
              </a:rPr>
              <a:t>Webex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25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29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84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 Sun (ZTE)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Sep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824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had scheduled 4 conf. calls during the electronic interim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one parallel MAC/PHY, and one MAC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Continued presentation of PDTs and of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Worked towards the creation of TGbe D0.1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Plan is to have TGbe D0.1 ready by September 30,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Confirmed TGbe officers </a:t>
            </a:r>
            <a:r>
              <a:rPr lang="en-US"/>
              <a:t>(Vice-Chairs and Secretary)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11-20/1269r8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Motions List is available in 11-20/841r22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1A-E80F-434B-A97D-F320083E6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59C5-3E2B-41FA-9D49-BA4DCFB9A8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C99AD-073C-44E2-9ED3-C4B1C975F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991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 lvl="0"/>
            <a:r>
              <a:rPr lang="en-US" sz="1400" dirty="0"/>
              <a:t>Sep 21 	(Monday)		– MAC/PHY	10:00-13:00 ET</a:t>
            </a:r>
          </a:p>
          <a:p>
            <a:pPr lvl="0"/>
            <a:r>
              <a:rPr lang="en-US" sz="1400" dirty="0"/>
              <a:t>Sep 23	(Wednesday) 	– MAC		10:00-13:00 ET</a:t>
            </a:r>
          </a:p>
          <a:p>
            <a:pPr lvl="0"/>
            <a:r>
              <a:rPr lang="en-US" sz="1400" dirty="0"/>
              <a:t>Sep 24	(Thursday) 	– MAC/PHY	19:00-22:00 ET</a:t>
            </a:r>
          </a:p>
          <a:p>
            <a:pPr lvl="0"/>
            <a:r>
              <a:rPr lang="en-US" sz="1400" dirty="0"/>
              <a:t>Sep 28 	(Monday)		– MAC/PHY	19:00-22:00 ET</a:t>
            </a:r>
          </a:p>
          <a:p>
            <a:pPr lvl="0"/>
            <a:r>
              <a:rPr lang="en-US" sz="1400" dirty="0"/>
              <a:t>Sep 30	(Wednesday) 	– Joint(Motions)	10:00-13:00 ET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01	(Thursday) 	– No Conf Call	Golden Week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05	(Monday) 		– No Conf Call	Golden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FC8E-3F2C-4E2E-ABD1-7DF4A6D1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6CAB-098F-4FA4-874C-F09858EA0A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496B-D904-44CD-879F-8DF7E1D59D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sz="1400" dirty="0"/>
              <a:t>Oct 08	(Thursday) 	– MAC/PHY	19:00-22:00 ET</a:t>
            </a:r>
          </a:p>
          <a:p>
            <a:pPr lvl="0"/>
            <a:r>
              <a:rPr lang="en-US" sz="1400" dirty="0"/>
              <a:t>Oct 12 	(Monday)		– MAC/PHY	19:00-22:00 ET</a:t>
            </a:r>
          </a:p>
          <a:p>
            <a:pPr lvl="0"/>
            <a:r>
              <a:rPr lang="en-US" sz="1400" dirty="0"/>
              <a:t>Oct 15	(Thursday) 	– Joint (Motions)	10:00-13:00 ET</a:t>
            </a:r>
          </a:p>
          <a:p>
            <a:pPr lvl="0"/>
            <a:r>
              <a:rPr lang="en-US" sz="1400" dirty="0"/>
              <a:t>Oct 19 	(Monday)		– MAC/PHY	10:00-13:00 ET</a:t>
            </a:r>
          </a:p>
          <a:p>
            <a:pPr lvl="0"/>
            <a:r>
              <a:rPr lang="en-US" sz="1400" dirty="0"/>
              <a:t>Oct 22	(Thursday) 	– MAC/PHY	19:00-22:00 ET</a:t>
            </a:r>
          </a:p>
          <a:p>
            <a:pPr lvl="0"/>
            <a:r>
              <a:rPr lang="en-US" sz="1400" dirty="0"/>
              <a:t>Oct 26 	(Monday)		– MAC/PHY	19:00-22:00 ET</a:t>
            </a:r>
          </a:p>
          <a:p>
            <a:pPr lvl="0"/>
            <a:r>
              <a:rPr lang="en-US" sz="1400" dirty="0"/>
              <a:t>Oct 29	(Thursday) 	– Joint(Motions)	10:00-13:00 ET</a:t>
            </a:r>
          </a:p>
          <a:p>
            <a:pPr lvl="0"/>
            <a:r>
              <a:rPr lang="en-US" sz="1400" dirty="0"/>
              <a:t>Nov 02 	(Monday)		– MAC/PHY	10:00-13:00 ET</a:t>
            </a:r>
          </a:p>
          <a:p>
            <a:r>
              <a:rPr lang="en-US" sz="1400" dirty="0"/>
              <a:t>Nov 05	(Thursday) 	– MAC/PHY	19:00-22:00 ET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789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Mar 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D0.1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D1.0 Letter Ballot					May          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D2.0 LB recirculation			Mar           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D3.0 LB recirculation			Nov          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Mar 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Mar 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May          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8C72F-053F-4C6A-87D6-FD63EEEC0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A25A-C649-4BB9-B766-914E296AD4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7CA8F6-235B-46DD-B9A4-FA889CDAD8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6DCA-2714-439B-8BB2-72458B89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67A0B-501C-4927-B87A-31CC47A04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6225-C140-48DB-8504-92DBB68190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7FEC-2735-43F6-A6A3-8E644074BB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0808-E6ED-481C-ABA3-1358E98280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6199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2020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561138" y="6475413"/>
            <a:ext cx="1982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/>
              <a:t>Ian Sherlock, Texas Instruments</a:t>
            </a:r>
            <a:endParaRPr lang="en-GB" altLang="en-US" sz="1200" b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2020-09-18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2058989" y="2348881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4" imgW="8152815" imgH="2321730" progId="Word.Document.8">
                  <p:embed/>
                </p:oleObj>
              </mc:Choice>
              <mc:Fallback>
                <p:oleObj name="Document" r:id="rId4" imgW="8152815" imgH="2321730" progId="Word.Document.8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9" y="2348881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57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2184-2FEC-40E3-A261-46C089CC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at September 2020 Interim Session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981E9E-FD6A-46FB-A1F8-215723BA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4752"/>
            <a:ext cx="8763000" cy="47922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0D4C8-ACA6-464D-9643-C68428FED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7BE2A-E3B6-4978-BCA0-536C82F25A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EA8AFC-578C-4458-88CA-526C4B652A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9115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764705"/>
            <a:ext cx="8062913" cy="54000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600" b="0" dirty="0"/>
              <a:t>Wi-Fi Alliance work is continuing with regular task group teleconferences and remotely managed interoperability testing.</a:t>
            </a:r>
          </a:p>
          <a:p>
            <a:pPr>
              <a:defRPr/>
            </a:pPr>
            <a:endParaRPr lang="en-US" altLang="en-US" sz="2600" b="0" dirty="0"/>
          </a:p>
          <a:p>
            <a:pPr>
              <a:defRPr/>
            </a:pPr>
            <a:r>
              <a:rPr lang="en-US" altLang="en-US" sz="2600" b="0" dirty="0"/>
              <a:t>Recent Items of note</a:t>
            </a:r>
          </a:p>
          <a:p>
            <a:pPr lvl="1"/>
            <a:endParaRPr lang="en-US" altLang="en-US" sz="1900" dirty="0"/>
          </a:p>
          <a:p>
            <a:pPr marL="457200" lvl="1" indent="0"/>
            <a:endParaRPr lang="en-US" altLang="en-US" sz="2600" dirty="0"/>
          </a:p>
          <a:p>
            <a:pPr>
              <a:defRPr/>
            </a:pPr>
            <a:r>
              <a:rPr lang="en-US" altLang="en-US" sz="2600" b="0" dirty="0"/>
              <a:t>Ongoing technical activity at Wi-Fi Alliance leading to certification, based on IEEE programs</a:t>
            </a:r>
          </a:p>
          <a:p>
            <a:pPr marL="457200" lvl="1" indent="0">
              <a:defRPr/>
            </a:pPr>
            <a:r>
              <a:rPr lang="en-US" altLang="en-US" dirty="0"/>
              <a:t>  </a:t>
            </a:r>
          </a:p>
          <a:p>
            <a:pPr lvl="1">
              <a:defRPr/>
            </a:pPr>
            <a:r>
              <a:rPr lang="en-US" altLang="en-US" dirty="0"/>
              <a:t>60GHz</a:t>
            </a:r>
          </a:p>
          <a:p>
            <a:pPr lvl="1">
              <a:defRPr/>
            </a:pPr>
            <a:r>
              <a:rPr lang="en-US" altLang="en-US" dirty="0" err="1"/>
              <a:t>HaLow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Wi-Fi 6</a:t>
            </a:r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2020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/>
              <a:t>Examples of other technical work ongoing in Wi-Fi Alliance</a:t>
            </a:r>
          </a:p>
          <a:p>
            <a:pPr lvl="1">
              <a:defRPr/>
            </a:pPr>
            <a:r>
              <a:rPr lang="en-US" altLang="en-US" sz="1600" dirty="0"/>
              <a:t>Aware</a:t>
            </a:r>
          </a:p>
          <a:p>
            <a:pPr lvl="1">
              <a:defRPr/>
            </a:pPr>
            <a:r>
              <a:rPr lang="en-US" altLang="en-US" sz="1600" dirty="0"/>
              <a:t>Miracast</a:t>
            </a:r>
          </a:p>
          <a:p>
            <a:pPr lvl="1">
              <a:defRPr/>
            </a:pPr>
            <a:r>
              <a:rPr lang="en-US" altLang="en-US" sz="1600" dirty="0"/>
              <a:t>Easy Connect</a:t>
            </a:r>
          </a:p>
          <a:p>
            <a:pPr lvl="1">
              <a:defRPr/>
            </a:pPr>
            <a:r>
              <a:rPr lang="en-US" altLang="en-US" sz="1600" dirty="0" err="1"/>
              <a:t>Passpoint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 err="1"/>
              <a:t>EasyMesh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Data Elements</a:t>
            </a:r>
          </a:p>
          <a:p>
            <a:pPr lvl="1">
              <a:defRPr/>
            </a:pPr>
            <a:r>
              <a:rPr lang="en-US" altLang="en-US" sz="1600" dirty="0"/>
              <a:t>Security </a:t>
            </a:r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Examples of Wi-Fi Alliance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/>
              <a:t>Automotive</a:t>
            </a:r>
          </a:p>
          <a:p>
            <a:pPr lvl="1">
              <a:defRPr/>
            </a:pPr>
            <a:r>
              <a:rPr lang="en-US" altLang="en-US" sz="1600" dirty="0"/>
              <a:t>Healthcare</a:t>
            </a:r>
          </a:p>
          <a:p>
            <a:pPr lvl="1">
              <a:defRPr/>
            </a:pPr>
            <a:r>
              <a:rPr lang="en-US" altLang="en-US" sz="1600" dirty="0"/>
              <a:t>Customer experience</a:t>
            </a:r>
          </a:p>
          <a:p>
            <a:pPr lvl="1">
              <a:defRPr/>
            </a:pPr>
            <a:r>
              <a:rPr lang="en-US" altLang="en-US" sz="1600" dirty="0"/>
              <a:t>Internet of things</a:t>
            </a:r>
          </a:p>
          <a:p>
            <a:pPr lvl="1">
              <a:defRPr/>
            </a:pPr>
            <a:r>
              <a:rPr lang="en-US" altLang="en-US" sz="1600" dirty="0"/>
              <a:t>Location</a:t>
            </a:r>
          </a:p>
          <a:p>
            <a:pPr marL="0" indent="0"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2020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 marL="0" indent="0"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http://www.wi-fi.org/who-we-are/current-work-areas</a:t>
            </a:r>
            <a:endParaRPr lang="en-US" altLang="en-US" sz="1600" dirty="0"/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If these sound like interesting topics please plan to sign up and participate in the next virtual member event which is scheduled for the 13</a:t>
            </a:r>
            <a:r>
              <a:rPr lang="en-US" altLang="en-US" sz="2000" b="0" baseline="30000" dirty="0"/>
              <a:t>th</a:t>
            </a:r>
            <a:r>
              <a:rPr lang="en-US" altLang="en-US" sz="2000" b="0" dirty="0"/>
              <a:t> Oct 2020.</a:t>
            </a:r>
          </a:p>
          <a:p>
            <a:pPr>
              <a:defRPr/>
            </a:pPr>
            <a:endParaRPr lang="en-GB" altLang="en-US" sz="2000" b="0" dirty="0"/>
          </a:p>
          <a:p>
            <a:pPr>
              <a:defRPr/>
            </a:pPr>
            <a:r>
              <a:rPr lang="en-GB" altLang="en-US" sz="2000" b="0" dirty="0"/>
              <a:t>Further general information at </a:t>
            </a:r>
            <a:r>
              <a:rPr lang="en-GB" altLang="en-US" sz="2000" b="0" dirty="0">
                <a:hlinkClick r:id="rId4"/>
              </a:rPr>
              <a:t>http://www.wi-fi.org/</a:t>
            </a:r>
            <a:r>
              <a:rPr lang="en-GB" altLang="en-US" sz="2000" b="0" dirty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2020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2020-09-14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8255000" imgH="1231900" progId="Word.Document.8">
                  <p:embed/>
                </p:oleObj>
              </mc:Choice>
              <mc:Fallback>
                <p:oleObj name="Document" r:id="rId4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September 2020.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848600" cy="5029200"/>
          </a:xfrm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November 14-20, 2020 – Virtual (was Bangkok)</a:t>
            </a:r>
          </a:p>
          <a:p>
            <a:pPr lvl="1"/>
            <a:r>
              <a:rPr lang="en-US" dirty="0"/>
              <a:t>March 6-12, 2021 – Prague, CZ (virtual?)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randomization trial results, DETNET/TSN,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February 25, 2020 and June 15, 2020</a:t>
            </a:r>
            <a:br>
              <a:rPr lang="en-US" sz="1600" dirty="0"/>
            </a:b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 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>
                <a:hlinkClick r:id="rId4"/>
              </a:rPr>
              <a:t>ipwave</a:t>
            </a:r>
            <a:endParaRPr lang="en-GB" sz="1600" dirty="0"/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Approved by WG: Link-Layer Addresses Assignment Mechanism for DHCPv6: </a:t>
            </a:r>
            <a:r>
              <a:rPr lang="en-GB" sz="1600" dirty="0">
                <a:hlinkClick r:id="rId5"/>
              </a:rPr>
              <a:t>https://datatracker.ietf.org/doc/draft-ietf-dhc-mac-assign/</a:t>
            </a:r>
            <a:r>
              <a:rPr lang="en-GB" sz="1600" dirty="0"/>
              <a:t>.  This specification provides a means of using DHCPv6 to assign MAC addresses to (virtual) devices at time of instantiation to prevent random address collisions in large device populations.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No recent RFCs mention IEEE 802.11</a:t>
            </a:r>
          </a:p>
          <a:p>
            <a:pPr marL="0" indent="0"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109 November 14-20, 2020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  <a:p>
            <a:r>
              <a:rPr lang="en-US" sz="2000" b="0" dirty="0"/>
              <a:t>BOF proposals are due October 2, 2020</a:t>
            </a:r>
          </a:p>
          <a:p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523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hlinkClick r:id="rId4"/>
                        </a:rPr>
                        <a:t>loops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Local Optimizations on Path Segments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2109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4"/>
                        </a:rPr>
                        <a:t>asdf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A Semantic Definition Format for Data and Interactions of Things</a:t>
                      </a:r>
                      <a:r>
                        <a:rPr lang="en-US" dirty="0"/>
                        <a:t> (initial chartering)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4119922505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6"/>
                        </a:rPr>
                        <a:t>emailcore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Revision of core Email specifications</a:t>
                      </a:r>
                      <a:r>
                        <a:rPr lang="en-US" dirty="0"/>
                        <a:t> (initial charter</a:t>
                      </a:r>
                      <a:r>
                        <a:rPr lang="en-US" baseline="0" dirty="0"/>
                        <a:t>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8"/>
                        </a:rPr>
                        <a:t>httpapi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9"/>
                        </a:rPr>
                        <a:t>Building Blocks for HTTP APIs</a:t>
                      </a:r>
                      <a:r>
                        <a:rPr lang="en-US" sz="1800" b="0" dirty="0"/>
                        <a:t> </a:t>
                      </a:r>
                      <a:r>
                        <a:rPr lang="en-US" dirty="0"/>
                        <a:t>(initial charter</a:t>
                      </a:r>
                      <a:r>
                        <a:rPr lang="en-US" baseline="0" dirty="0"/>
                        <a:t>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10"/>
                        </a:rPr>
                        <a:t>sframe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11"/>
                        </a:rPr>
                        <a:t>Secure Media Frames</a:t>
                      </a:r>
                      <a:r>
                        <a:rPr lang="en-US" sz="1800" b="0" dirty="0"/>
                        <a:t> </a:t>
                      </a:r>
                      <a:r>
                        <a:rPr lang="en-US" dirty="0"/>
                        <a:t>(initial charter</a:t>
                      </a:r>
                      <a:r>
                        <a:rPr lang="en-US" baseline="0" dirty="0"/>
                        <a:t>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</TotalTime>
  <Words>10943</Words>
  <Application>Microsoft Office PowerPoint</Application>
  <PresentationFormat>Widescreen</PresentationFormat>
  <Paragraphs>1795</Paragraphs>
  <Slides>111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Arial</vt:lpstr>
      <vt:lpstr>Arial Black</vt:lpstr>
      <vt:lpstr>Times New Roman</vt:lpstr>
      <vt:lpstr>Office Theme</vt:lpstr>
      <vt:lpstr>Document</vt:lpstr>
      <vt:lpstr>Dokument</vt:lpstr>
      <vt:lpstr>802.11 WG September 2020 Session Report</vt:lpstr>
      <vt:lpstr>Abstract</vt:lpstr>
      <vt:lpstr>Membership and attendance</vt:lpstr>
      <vt:lpstr>Members by country and region</vt:lpstr>
      <vt:lpstr>PowerPoint Presentation</vt:lpstr>
      <vt:lpstr>PowerPoint Presentation</vt:lpstr>
      <vt:lpstr>Attendees by affiliation (attended at least one meeting July to Sept)</vt:lpstr>
      <vt:lpstr>Attendance by subgroup (last 30 days)</vt:lpstr>
      <vt:lpstr>Attendance at September 2020 Interim Session</vt:lpstr>
      <vt:lpstr>Monday Plenary</vt:lpstr>
      <vt:lpstr>Editors Meeting: Agenda for 2020-09-14</vt:lpstr>
      <vt:lpstr>ANA Status</vt:lpstr>
      <vt:lpstr>AANI SC – September 2020</vt:lpstr>
      <vt:lpstr>Review of AANI SC activity on: The technical report on interworking</vt:lpstr>
      <vt:lpstr>ARC (Architecture) – Sept 2020</vt:lpstr>
      <vt:lpstr>The Coex SC will formally meet once during the Sep 2020 virtual meeting</vt:lpstr>
      <vt:lpstr>The IEEE 802.11 Coex SC will focus on various issues related to coexistence</vt:lpstr>
      <vt:lpstr>PAR Review SC – Sept Snapshot Chair: Jon Rosdahl</vt:lpstr>
      <vt:lpstr>WNG SC (Wireless Next Generation)</vt:lpstr>
      <vt:lpstr>IEEE 802 JTC1 SC will meet once (virtually) in Sep 2020 (Mon 5-7pm ET) </vt:lpstr>
      <vt:lpstr>SC6 is conducting a virtual meeting in Oct 2020</vt:lpstr>
      <vt:lpstr>IEEE 802 has submitted 105 standards into or through the PSDO pipeline</vt:lpstr>
      <vt:lpstr>TGmd (Maintenance) – Snapshot slide</vt:lpstr>
      <vt:lpstr>TGax (High Efficiency WLAN) – September 2020</vt:lpstr>
      <vt:lpstr>TGay (Next Gen 60 GHz) – September 2020</vt:lpstr>
      <vt:lpstr>TGay (Next Gen 60 GHz) – September 2020</vt:lpstr>
      <vt:lpstr>TGay – Schedule</vt:lpstr>
      <vt:lpstr>TGaz (Next Gen Positioning) – Sept. 2020</vt:lpstr>
      <vt:lpstr>TGba (Wake-up Radio) </vt:lpstr>
      <vt:lpstr>TGbb (Light Communicaitons)</vt:lpstr>
      <vt:lpstr>TGbc (Broadcast Services) Chair: Marc Emmelmann</vt:lpstr>
      <vt:lpstr>TGbc (Broadcast Services) Chair: Marc Emmelmann</vt:lpstr>
      <vt:lpstr>TGbc (Broadcast Services) Chair: Marc Emmelmann</vt:lpstr>
      <vt:lpstr>TGbd (Next Gen V2X) - Sep 2020 Interim</vt:lpstr>
      <vt:lpstr>TGbd Progress Documents</vt:lpstr>
      <vt:lpstr>TGbd Timeline</vt:lpstr>
      <vt:lpstr>TGbd TC Plan</vt:lpstr>
      <vt:lpstr>TGbe (Extremely High Throughput)</vt:lpstr>
      <vt:lpstr>TGbe (Extremely High Throughput)</vt:lpstr>
      <vt:lpstr>Teleconference Plan</vt:lpstr>
      <vt:lpstr>RCM SG (Random and Changing MAC Addresses) – September 2020</vt:lpstr>
      <vt:lpstr>SENS SG (WLAN Sensing) – September 2020</vt:lpstr>
      <vt:lpstr>Teleconference Times</vt:lpstr>
      <vt:lpstr>802.11 ITU Liaison Ad Hoc (ITU AHG) – Sep 2020</vt:lpstr>
      <vt:lpstr>Friday Plenary</vt:lpstr>
      <vt:lpstr>802.11 WG Editor’s Meeting (Sep 2020)</vt:lpstr>
      <vt:lpstr>Volunteer Editor Contacts</vt:lpstr>
      <vt:lpstr>Sept 14th roundtable status report</vt:lpstr>
      <vt:lpstr>802.11 Style Guide</vt:lpstr>
      <vt:lpstr>MIB Style, Visio and Frame Practices</vt:lpstr>
      <vt:lpstr>Editor Amendment Ordering</vt:lpstr>
      <vt:lpstr>Draft Development Snapshot</vt:lpstr>
      <vt:lpstr>IEEE 802.11 Coexistence SC achieved its goals as a discussion forum for coexistence issues</vt:lpstr>
      <vt:lpstr>The IEEE 802.11 Coexistence SC discussed a possible extension of its charter to encompass 802.11be coexistence</vt:lpstr>
      <vt:lpstr>A couple of concerns were expressed in relation to continuing the Coex SC activity</vt:lpstr>
      <vt:lpstr>A revised “scope” &amp; “close down criteria” are is proposed for a Coex SC charter extension</vt:lpstr>
      <vt:lpstr>IEEE 802.11 Coexistence SC will continue promoting good coexistence in Nov 2020</vt:lpstr>
      <vt:lpstr>The WG is requested to consider a revised charter for the Coex SC </vt:lpstr>
      <vt:lpstr>IEEE 802 JTC1 Standing Committee Sep 2020 (virtual) closing report</vt:lpstr>
      <vt:lpstr>The IEEE 802 JTC1 SC reviewed the PSDO process status</vt:lpstr>
      <vt:lpstr>The IEEE 802 JTC1 SC prepared for the next SC6 meeting in October 2020</vt:lpstr>
      <vt:lpstr>The WG will consider a motion to approve a LS in relation to the PWI in SC6 on WUR</vt:lpstr>
      <vt:lpstr>The IEEE 802 JTC1 SC will undertake its usual work at the virtual meeting in Nov 2020</vt:lpstr>
      <vt:lpstr>TGmd Closing Report September 2020</vt:lpstr>
      <vt:lpstr>Abstract</vt:lpstr>
      <vt:lpstr>Work Completed this week</vt:lpstr>
      <vt:lpstr>P802.11REVmd SA Ballot Results to date</vt:lpstr>
      <vt:lpstr>Current schedule</vt:lpstr>
      <vt:lpstr>References</vt:lpstr>
      <vt:lpstr>Light Communications Task Group (TGbb)  September 2020 Closing Report</vt:lpstr>
      <vt:lpstr>Abstract</vt:lpstr>
      <vt:lpstr>TGbb activities at the July meeting</vt:lpstr>
      <vt:lpstr>TGbb moving forward</vt:lpstr>
      <vt:lpstr>Snapshot Slide for TGbc</vt:lpstr>
      <vt:lpstr>Abstract</vt:lpstr>
      <vt:lpstr>IEEE 802.11 TGbc Broadcast Services Chair: Marc Emmelmann</vt:lpstr>
      <vt:lpstr>IEEE 802.11 TGbc Broadcast Services Chair: Marc Emmelmann</vt:lpstr>
      <vt:lpstr>IEEE 802.11 TGbc Broadcast Services Chair: Marc Emmelmann</vt:lpstr>
      <vt:lpstr>September 2020 Achievements</vt:lpstr>
      <vt:lpstr>IEEE 802.11 Interim Session Sep 2020 IEEE 802.11 TGbd</vt:lpstr>
      <vt:lpstr>Closing Slides of TGbd for Sep 2020 Interim</vt:lpstr>
      <vt:lpstr>TGbd Progress Documents</vt:lpstr>
      <vt:lpstr>IEEE 802.11 TGbd Timeline</vt:lpstr>
      <vt:lpstr>IEEE 802.11 TGbd TC Plan</vt:lpstr>
      <vt:lpstr>TGbe (Extremely High Throughput)</vt:lpstr>
      <vt:lpstr>Teleconference Plan</vt:lpstr>
      <vt:lpstr>Timeline</vt:lpstr>
      <vt:lpstr>Liaisons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109 November 14-20, 2020 </vt:lpstr>
      <vt:lpstr>IETF new groups being (re-)chartered</vt:lpstr>
      <vt:lpstr>YANG Model Catalog</vt:lpstr>
      <vt:lpstr>IoT related work</vt:lpstr>
      <vt:lpstr>IoT related work (cont.)</vt:lpstr>
      <vt:lpstr>CAPPORT WG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163</cp:revision>
  <cp:lastPrinted>1601-01-01T00:00:00Z</cp:lastPrinted>
  <dcterms:created xsi:type="dcterms:W3CDTF">2018-05-10T15:59:06Z</dcterms:created>
  <dcterms:modified xsi:type="dcterms:W3CDTF">2020-09-18T13:00:33Z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2020-01-17 16:07:06Z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