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331" r:id="rId3"/>
    <p:sldId id="440" r:id="rId4"/>
    <p:sldId id="441" r:id="rId5"/>
    <p:sldId id="442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6" autoAdjust="0"/>
    <p:restoredTop sz="94616" autoAdjust="0"/>
  </p:normalViewPr>
  <p:slideViewPr>
    <p:cSldViewPr>
      <p:cViewPr>
        <p:scale>
          <a:sx n="70" d="100"/>
          <a:sy n="70" d="100"/>
        </p:scale>
        <p:origin x="-1546" y="-259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19" y="212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  <a:endParaRPr lang="en-GB" altLang="en-US" sz="1400" smtClean="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4567F9E1-F1ED-4416-AB33-F94FB6852DD4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8372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9/17/2020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9/17/2020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9/17/2020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9/17/2020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9/17/2020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9/17/2020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Master text styles</a:t>
            </a:r>
          </a:p>
          <a:p>
            <a:pPr lvl="1"/>
            <a:r>
              <a:rPr lang="en-GB" altLang="en-US" dirty="0" smtClean="0"/>
              <a:t>Second level</a:t>
            </a:r>
          </a:p>
          <a:p>
            <a:pPr lvl="2"/>
            <a:r>
              <a:rPr lang="en-GB" altLang="en-US" dirty="0" smtClean="0"/>
              <a:t>Third level</a:t>
            </a:r>
          </a:p>
          <a:p>
            <a:pPr lvl="3"/>
            <a:r>
              <a:rPr lang="en-GB" altLang="en-US" dirty="0" smtClean="0"/>
              <a:t>Fourth level</a:t>
            </a:r>
          </a:p>
          <a:p>
            <a:pPr lvl="4"/>
            <a:r>
              <a:rPr lang="en-GB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Jan 2020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61138" y="6475413"/>
            <a:ext cx="19827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6773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 smtClean="0"/>
              <a:t>doc.: IEEE 802.11-20/1505r0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Sep 2020</a:t>
            </a:r>
            <a:endParaRPr lang="en-GB" altLang="en-US" sz="1800" dirty="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Ian Sherlock, Texas Instruments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 smtClean="0"/>
              <a:t>Wi-Fi Alliance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 smtClean="0"/>
              <a:t>Date:</a:t>
            </a:r>
            <a:r>
              <a:rPr lang="en-GB" altLang="en-US" sz="2000" b="0" dirty="0" smtClean="0"/>
              <a:t> 2020-09-18</a:t>
            </a:r>
          </a:p>
        </p:txBody>
      </p:sp>
      <p:graphicFrame>
        <p:nvGraphicFramePr>
          <p:cNvPr id="410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9211883"/>
              </p:ext>
            </p:extLst>
          </p:nvPr>
        </p:nvGraphicFramePr>
        <p:xfrm>
          <a:off x="534988" y="2348880"/>
          <a:ext cx="7813675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9" name="Document" r:id="rId5" imgW="8152815" imgH="2321730" progId="Word.Document.8">
                  <p:embed/>
                </p:oleObj>
              </mc:Choice>
              <mc:Fallback>
                <p:oleObj name="Document" r:id="rId5" imgW="8152815" imgH="232173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48880"/>
                        <a:ext cx="7813675" cy="223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4704"/>
            <a:ext cx="8062913" cy="540000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2600" b="0" dirty="0" smtClean="0"/>
              <a:t>Wi-Fi Alliance work is continuing with regular task group teleconferences and remotely managed interoperability testing.</a:t>
            </a:r>
            <a:endParaRPr lang="en-US" altLang="en-US" sz="2600" b="0" dirty="0"/>
          </a:p>
          <a:p>
            <a:pPr>
              <a:defRPr/>
            </a:pPr>
            <a:endParaRPr lang="en-US" altLang="en-US" sz="2600" b="0" dirty="0" smtClean="0"/>
          </a:p>
          <a:p>
            <a:pPr>
              <a:defRPr/>
            </a:pPr>
            <a:r>
              <a:rPr lang="en-US" altLang="en-US" sz="2600" b="0" dirty="0" smtClean="0"/>
              <a:t>Recent Items of note</a:t>
            </a:r>
          </a:p>
          <a:p>
            <a:pPr lvl="1"/>
            <a:endParaRPr lang="en-US" altLang="en-US" sz="1900" dirty="0" smtClean="0"/>
          </a:p>
          <a:p>
            <a:pPr marL="457200" lvl="1" indent="0">
              <a:buNone/>
            </a:pPr>
            <a:endParaRPr lang="en-US" altLang="en-US" sz="2600" b="0" dirty="0" smtClean="0"/>
          </a:p>
          <a:p>
            <a:pPr>
              <a:defRPr/>
            </a:pPr>
            <a:r>
              <a:rPr lang="en-US" altLang="en-US" sz="2600" b="0" dirty="0" smtClean="0"/>
              <a:t>Ongoing technical activity at Wi-Fi Alliance leading to certification, based on IEEE programs</a:t>
            </a:r>
          </a:p>
          <a:p>
            <a:pPr marL="457200" lvl="1" indent="0">
              <a:buNone/>
              <a:defRPr/>
            </a:pPr>
            <a:r>
              <a:rPr lang="en-US" altLang="en-US" dirty="0" smtClean="0"/>
              <a:t>  </a:t>
            </a:r>
          </a:p>
          <a:p>
            <a:pPr lvl="1">
              <a:defRPr/>
            </a:pPr>
            <a:r>
              <a:rPr lang="en-US" altLang="en-US" dirty="0" smtClean="0"/>
              <a:t>60GHz</a:t>
            </a:r>
          </a:p>
          <a:p>
            <a:pPr lvl="1">
              <a:defRPr/>
            </a:pPr>
            <a:r>
              <a:rPr lang="en-US" altLang="en-US" dirty="0" err="1" smtClean="0"/>
              <a:t>HaLow</a:t>
            </a:r>
            <a:endParaRPr lang="en-US" altLang="en-US" dirty="0" smtClean="0"/>
          </a:p>
          <a:p>
            <a:pPr lvl="1">
              <a:defRPr/>
            </a:pPr>
            <a:r>
              <a:rPr lang="en-US" altLang="en-US" dirty="0" smtClean="0"/>
              <a:t>Wi-Fi 6</a:t>
            </a:r>
            <a:endParaRPr lang="en-US" altLang="en-US" dirty="0"/>
          </a:p>
          <a:p>
            <a:pPr lvl="1">
              <a:defRPr/>
            </a:pPr>
            <a:endParaRPr lang="en-US" altLang="en-US" sz="1600" dirty="0"/>
          </a:p>
        </p:txBody>
      </p:sp>
      <p:sp>
        <p:nvSpPr>
          <p:cNvPr id="51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3568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Sep 2020</a:t>
            </a:r>
            <a:endParaRPr lang="en-GB" altLang="en-US" sz="18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>
              <a:defRPr/>
            </a:pPr>
            <a:r>
              <a:rPr lang="en-US" altLang="en-US" sz="2000" b="0" dirty="0" smtClean="0"/>
              <a:t>Examples of other technical work ongoing in Wi-Fi Alliance</a:t>
            </a:r>
          </a:p>
          <a:p>
            <a:pPr lvl="1">
              <a:defRPr/>
            </a:pPr>
            <a:r>
              <a:rPr lang="en-US" altLang="en-US" sz="1600" dirty="0" smtClean="0"/>
              <a:t>Aware</a:t>
            </a:r>
          </a:p>
          <a:p>
            <a:pPr lvl="1">
              <a:defRPr/>
            </a:pPr>
            <a:r>
              <a:rPr lang="en-US" altLang="en-US" sz="1600" dirty="0" smtClean="0"/>
              <a:t>Miracast</a:t>
            </a:r>
          </a:p>
          <a:p>
            <a:pPr lvl="1">
              <a:defRPr/>
            </a:pPr>
            <a:r>
              <a:rPr lang="en-US" altLang="en-US" sz="1600" dirty="0" smtClean="0"/>
              <a:t>Easy Connect</a:t>
            </a:r>
          </a:p>
          <a:p>
            <a:pPr lvl="1">
              <a:defRPr/>
            </a:pPr>
            <a:r>
              <a:rPr lang="en-US" altLang="en-US" sz="1600" dirty="0" err="1" smtClean="0"/>
              <a:t>Passpoint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err="1" smtClean="0"/>
              <a:t>EasyMesh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smtClean="0"/>
              <a:t>Data Elements</a:t>
            </a:r>
            <a:endParaRPr lang="en-US" altLang="en-US" sz="1600" dirty="0"/>
          </a:p>
          <a:p>
            <a:pPr lvl="1">
              <a:defRPr/>
            </a:pPr>
            <a:r>
              <a:rPr lang="en-US" altLang="en-US" sz="1600" dirty="0" smtClean="0"/>
              <a:t>Security </a:t>
            </a:r>
          </a:p>
          <a:p>
            <a:pPr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Examples of Wi-Fi Alliance Activity in other areas, potentially leading to technical work </a:t>
            </a:r>
          </a:p>
          <a:p>
            <a:pPr lvl="1">
              <a:defRPr/>
            </a:pPr>
            <a:r>
              <a:rPr lang="en-US" altLang="en-US" sz="1600" dirty="0" smtClean="0"/>
              <a:t>Automotive</a:t>
            </a:r>
          </a:p>
          <a:p>
            <a:pPr lvl="1">
              <a:defRPr/>
            </a:pPr>
            <a:r>
              <a:rPr lang="en-US" altLang="en-US" sz="1600" dirty="0" smtClean="0"/>
              <a:t>Healthcare</a:t>
            </a:r>
          </a:p>
          <a:p>
            <a:pPr lvl="1">
              <a:defRPr/>
            </a:pPr>
            <a:r>
              <a:rPr lang="en-US" altLang="en-US" sz="1600" dirty="0" smtClean="0"/>
              <a:t>Customer experience</a:t>
            </a:r>
          </a:p>
          <a:p>
            <a:pPr lvl="1">
              <a:defRPr/>
            </a:pPr>
            <a:r>
              <a:rPr lang="en-US" altLang="en-US" sz="1600" dirty="0" smtClean="0"/>
              <a:t>Internet of things</a:t>
            </a:r>
          </a:p>
          <a:p>
            <a:pPr lvl="1">
              <a:defRPr/>
            </a:pPr>
            <a:r>
              <a:rPr lang="en-US" altLang="en-US" sz="1600" dirty="0" smtClean="0"/>
              <a:t>Location</a:t>
            </a:r>
          </a:p>
          <a:p>
            <a:pPr marL="0" indent="0">
              <a:buFontTx/>
              <a:buNone/>
              <a:defRPr/>
            </a:pPr>
            <a:endParaRPr lang="en-GB" altLang="en-US" sz="2000" b="0" dirty="0" smtClean="0"/>
          </a:p>
        </p:txBody>
      </p:sp>
      <p:sp>
        <p:nvSpPr>
          <p:cNvPr id="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Sep 2020</a:t>
            </a:r>
            <a:endParaRPr lang="en-GB" altLang="en-US" sz="18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For more information on current areas of work see</a:t>
            </a:r>
          </a:p>
          <a:p>
            <a:pPr lvl="1">
              <a:defRPr/>
            </a:pPr>
            <a:r>
              <a:rPr lang="en-US" altLang="en-US" sz="1600" dirty="0">
                <a:hlinkClick r:id="rId3"/>
              </a:rPr>
              <a:t>http://</a:t>
            </a:r>
            <a:r>
              <a:rPr lang="en-US" altLang="en-US" sz="1600" dirty="0" smtClean="0">
                <a:hlinkClick r:id="rId3"/>
              </a:rPr>
              <a:t>www.wi-fi.org/who-we-are/current-work-areas</a:t>
            </a:r>
            <a:endParaRPr lang="en-US" altLang="en-US" sz="1600" dirty="0" smtClean="0"/>
          </a:p>
          <a:p>
            <a:pPr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If these sound like interesting topics </a:t>
            </a:r>
            <a:r>
              <a:rPr lang="en-US" altLang="en-US" sz="2000" b="0" dirty="0"/>
              <a:t>please plan to </a:t>
            </a:r>
            <a:r>
              <a:rPr lang="en-US" altLang="en-US" sz="2000" b="0" dirty="0" smtClean="0"/>
              <a:t>sign up and participate in </a:t>
            </a:r>
            <a:r>
              <a:rPr lang="en-US" altLang="en-US" sz="2000" b="0" dirty="0"/>
              <a:t>the next </a:t>
            </a:r>
            <a:r>
              <a:rPr lang="en-US" altLang="en-US" sz="2000" b="0" dirty="0" smtClean="0"/>
              <a:t>virtual member event </a:t>
            </a:r>
            <a:r>
              <a:rPr lang="en-US" altLang="en-US" sz="2000" b="0" dirty="0"/>
              <a:t>which is scheduled for </a:t>
            </a:r>
            <a:r>
              <a:rPr lang="en-US" altLang="en-US" sz="2000" b="0" dirty="0" smtClean="0"/>
              <a:t>the 13</a:t>
            </a:r>
            <a:r>
              <a:rPr lang="en-US" altLang="en-US" sz="2000" b="0" baseline="30000" dirty="0" smtClean="0"/>
              <a:t>th</a:t>
            </a:r>
            <a:r>
              <a:rPr lang="en-US" altLang="en-US" sz="2000" b="0" dirty="0" smtClean="0"/>
              <a:t> Oct 2020.</a:t>
            </a:r>
            <a:endParaRPr lang="en-US" altLang="en-US" sz="2000" b="0" dirty="0"/>
          </a:p>
          <a:p>
            <a:pPr>
              <a:defRPr/>
            </a:pPr>
            <a:endParaRPr lang="en-GB" altLang="en-US" sz="2000" b="0" dirty="0" smtClean="0"/>
          </a:p>
          <a:p>
            <a:pPr>
              <a:defRPr/>
            </a:pPr>
            <a:r>
              <a:rPr lang="en-GB" altLang="en-US" sz="2000" b="0" dirty="0" smtClean="0"/>
              <a:t>Further general information at </a:t>
            </a:r>
            <a:r>
              <a:rPr lang="en-GB" altLang="en-US" sz="2000" b="0" dirty="0" smtClean="0">
                <a:hlinkClick r:id="rId4"/>
              </a:rPr>
              <a:t>http://www.wi-fi.org/</a:t>
            </a:r>
            <a:r>
              <a:rPr lang="en-GB" altLang="en-US" sz="2000" b="0" dirty="0" smtClean="0"/>
              <a:t> 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Sep 2020</a:t>
            </a:r>
            <a:endParaRPr lang="en-GB" altLang="en-US" sz="18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205</Words>
  <Application>Microsoft Office PowerPoint</Application>
  <PresentationFormat>On-screen Show (4:3)</PresentationFormat>
  <Paragraphs>60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802-11-Submission</vt:lpstr>
      <vt:lpstr>Custom Design</vt:lpstr>
      <vt:lpstr>Document</vt:lpstr>
      <vt:lpstr>Wi-Fi Alliance Liaison Update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2014-02-20T18:42:49Z</dcterms:created>
  <dcterms:modified xsi:type="dcterms:W3CDTF">2020-09-18T01:31:14Z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</Properties>
</file>