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42" r:id="rId3"/>
    <p:sldId id="348" r:id="rId4"/>
    <p:sldId id="349" r:id="rId5"/>
    <p:sldId id="344" r:id="rId6"/>
    <p:sldId id="34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ok Bong Lee" initials="WBL" lastIdx="2" clrIdx="0">
    <p:extLst>
      <p:ext uri="{19B8F6BF-5375-455C-9EA6-DF929625EA0E}">
        <p15:presenceInfo xmlns:p15="http://schemas.microsoft.com/office/powerpoint/2012/main" userId="S-1-5-21-191130273-305881739-1540833222-638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9548" autoAdjust="0"/>
  </p:normalViewPr>
  <p:slideViewPr>
    <p:cSldViewPr>
      <p:cViewPr varScale="1">
        <p:scale>
          <a:sx n="167" d="100"/>
          <a:sy n="167" d="100"/>
        </p:scale>
        <p:origin x="1618" y="1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4939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802.11-20/1503r0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2020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802.11-20/1503r0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544" y="6475413"/>
            <a:ext cx="14843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HE ER SU PPDU  for Control </a:t>
            </a:r>
            <a:r>
              <a:rPr lang="en-US" dirty="0"/>
              <a:t>F</a:t>
            </a:r>
            <a:r>
              <a:rPr lang="en-US" dirty="0" smtClean="0"/>
              <a:t>rame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2938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2020-09-16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356368"/>
              </p:ext>
            </p:extLst>
          </p:nvPr>
        </p:nvGraphicFramePr>
        <p:xfrm>
          <a:off x="530225" y="2819400"/>
          <a:ext cx="8035925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Document" r:id="rId5" imgW="9515886" imgH="4469130" progId="Word.Document.8">
                  <p:embed/>
                </p:oleObj>
              </mc:Choice>
              <mc:Fallback>
                <p:oleObj name="Document" r:id="rId5" imgW="9515886" imgH="4469130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819400"/>
                        <a:ext cx="8035925" cy="3765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6888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5269" y="1520396"/>
            <a:ext cx="8305800" cy="4114800"/>
          </a:xfrm>
        </p:spPr>
        <p:txBody>
          <a:bodyPr>
            <a:noAutofit/>
          </a:bodyPr>
          <a:lstStyle/>
          <a:p>
            <a:pPr lvl="0"/>
            <a:r>
              <a:rPr lang="en-US" sz="2000" dirty="0"/>
              <a:t>In Draft </a:t>
            </a:r>
            <a:r>
              <a:rPr lang="en-US" sz="2000" dirty="0" smtClean="0"/>
              <a:t>P802.11ax_D7.0 sub-clause 26.15.2, the spec defines the frame format for control frame as follows: </a:t>
            </a:r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According to this content, HE ER SU PPDU is only applicable for control frame after association. Prior to association, control frames shall be transmitted in non-HT </a:t>
            </a:r>
            <a:r>
              <a:rPr lang="en-US" sz="2000" dirty="0"/>
              <a:t>format according to Draft </a:t>
            </a:r>
            <a:r>
              <a:rPr lang="en-US" sz="2000" dirty="0" smtClean="0"/>
              <a:t>P802.11REVmd_D4.0 sub-clause 10.6.6.1. </a:t>
            </a:r>
            <a:endParaRPr lang="en-US" sz="2000" dirty="0" smtClean="0"/>
          </a:p>
          <a:p>
            <a:pPr lvl="0"/>
            <a:endParaRPr lang="en-US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066800" y="2286000"/>
            <a:ext cx="6781800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marR="18288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1100" i="1" kern="100" dirty="0">
                <a:solidFill>
                  <a:srgbClr val="404040"/>
                </a:solidFill>
                <a:ea typeface="GulimChe"/>
              </a:rPr>
              <a:t>A Control frame sent by an HE STA as a response to an HE ER SU PPDU that does not contain a Trigger frame or frame carrying a TRS Control field should be carried in an HE ER SU PPDU unless the most recently received PPDU sent by a recipient of the HE ER SU PPDU to the HE STA </a:t>
            </a:r>
            <a:r>
              <a:rPr lang="en-US" kern="100" dirty="0">
                <a:highlight>
                  <a:srgbClr val="FFFF00"/>
                </a:highlight>
                <a:ea typeface="GulimChe"/>
              </a:rPr>
              <a:t>after association </a:t>
            </a:r>
            <a:r>
              <a:rPr lang="en-US" sz="1100" i="1" kern="100" dirty="0">
                <a:solidFill>
                  <a:srgbClr val="404040"/>
                </a:solidFill>
                <a:ea typeface="GulimChe"/>
              </a:rPr>
              <a:t>was not an HE ER SU PPDU in which case the Control frame should be carried in non-HT PPDU.</a:t>
            </a:r>
          </a:p>
          <a:p>
            <a:pPr marL="182880" marR="18288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sz="1100" i="1" kern="100" dirty="0">
                <a:solidFill>
                  <a:srgbClr val="404040"/>
                </a:solidFill>
                <a:ea typeface="GulimChe"/>
              </a:rPr>
              <a:t>A Control frame sent by an HE STA as a response to an HE SU PPDU or a non-HT PPDU that does not contain a Trigger frame or frame carrying a TRS Control field should be carried in a non-HT PPDU unless the most recent received PPDU sent by a recipient of the HE SU PPDU to the HE STA </a:t>
            </a:r>
            <a:r>
              <a:rPr lang="en-US" kern="100" dirty="0">
                <a:highlight>
                  <a:srgbClr val="FFFF00"/>
                </a:highlight>
                <a:ea typeface="GulimChe"/>
              </a:rPr>
              <a:t>after association</a:t>
            </a:r>
            <a:r>
              <a:rPr lang="en-US" sz="1100" i="1" kern="100" dirty="0">
                <a:solidFill>
                  <a:srgbClr val="404040"/>
                </a:solidFill>
                <a:ea typeface="GulimChe"/>
              </a:rPr>
              <a:t> was an HE ER SU PPDU in which case the Control frame should be carried in an HE ER SU PPDU</a:t>
            </a:r>
          </a:p>
        </p:txBody>
      </p:sp>
    </p:spTree>
    <p:extLst>
      <p:ext uri="{BB962C8B-B14F-4D97-AF65-F5344CB8AC3E}">
        <p14:creationId xmlns:p14="http://schemas.microsoft.com/office/powerpoint/2010/main" val="23846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Association </a:t>
            </a:r>
            <a:r>
              <a:rPr lang="en-US" altLang="zh-CN" dirty="0"/>
              <a:t>F</a:t>
            </a:r>
            <a:r>
              <a:rPr lang="en-US" altLang="zh-CN" dirty="0" smtClean="0"/>
              <a:t>rame Exchange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725" y="1752600"/>
            <a:ext cx="4533900" cy="4495800"/>
          </a:xfrm>
        </p:spPr>
        <p:txBody>
          <a:bodyPr/>
          <a:lstStyle/>
          <a:p>
            <a:r>
              <a:rPr lang="en-US" sz="2000" b="0" dirty="0" smtClean="0"/>
              <a:t>When the STA is far from the AP, with smaller </a:t>
            </a:r>
            <a:r>
              <a:rPr lang="en-US" sz="2000" b="0" dirty="0" smtClean="0"/>
              <a:t>STA transmitting </a:t>
            </a:r>
            <a:r>
              <a:rPr lang="en-US" sz="2000" b="0" dirty="0" smtClean="0"/>
              <a:t>power, </a:t>
            </a:r>
            <a:r>
              <a:rPr lang="en-US" sz="2000" b="0" dirty="0" smtClean="0"/>
              <a:t>AP </a:t>
            </a:r>
            <a:r>
              <a:rPr lang="en-US" sz="2000" b="0" dirty="0" smtClean="0"/>
              <a:t>and STA have unbalanced link. </a:t>
            </a:r>
          </a:p>
          <a:p>
            <a:r>
              <a:rPr lang="en-US" sz="2000" b="0" dirty="0" smtClean="0"/>
              <a:t>In the association </a:t>
            </a:r>
            <a:r>
              <a:rPr lang="en-US" sz="2000" b="0" dirty="0" smtClean="0"/>
              <a:t>stage, probe </a:t>
            </a:r>
            <a:r>
              <a:rPr lang="en-US" sz="2000" b="0" dirty="0" smtClean="0"/>
              <a:t>request, authentication request and association request, which are management frames, can be </a:t>
            </a:r>
            <a:r>
              <a:rPr lang="en-US" sz="2000" b="0" dirty="0" smtClean="0"/>
              <a:t>sent </a:t>
            </a:r>
            <a:r>
              <a:rPr lang="en-US" sz="2000" b="0" dirty="0" smtClean="0"/>
              <a:t>using HE ER SU PPDU to extend the STA transmission range. </a:t>
            </a:r>
          </a:p>
          <a:p>
            <a:r>
              <a:rPr lang="en-US" sz="2000" b="0" dirty="0" smtClean="0"/>
              <a:t>However, the ACK frames for probe response, authentication response</a:t>
            </a:r>
            <a:r>
              <a:rPr lang="en-US" sz="2000" b="0" dirty="0"/>
              <a:t> and</a:t>
            </a:r>
            <a:r>
              <a:rPr lang="en-US" sz="2000" b="0" dirty="0" smtClean="0"/>
              <a:t> association response may not be heard by the AP.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447800"/>
            <a:ext cx="3124200" cy="49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0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5613"/>
            <a:ext cx="7772400" cy="1066800"/>
          </a:xfrm>
        </p:spPr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Hence, we propose to make it possible to transmit ACK in HE ER SU PPDU format during the association stage</a:t>
            </a:r>
          </a:p>
          <a:p>
            <a:r>
              <a:rPr lang="en-US" dirty="0" smtClean="0"/>
              <a:t>Possible changes:</a:t>
            </a:r>
          </a:p>
          <a:p>
            <a:pPr lvl="1"/>
            <a:r>
              <a:rPr lang="en-US" dirty="0" smtClean="0"/>
              <a:t>Opt 1: Remove the term “after association” in the restrictions. </a:t>
            </a:r>
          </a:p>
          <a:p>
            <a:pPr lvl="1"/>
            <a:r>
              <a:rPr lang="en-US" dirty="0" smtClean="0"/>
              <a:t>Opt 2: Add the following lines in the spec:</a:t>
            </a:r>
          </a:p>
          <a:p>
            <a:pPr marL="457200" lvl="1" indent="0">
              <a:buNone/>
            </a:pPr>
            <a:r>
              <a:rPr lang="en-US" sz="1600" dirty="0" smtClean="0"/>
              <a:t>“</a:t>
            </a:r>
            <a:r>
              <a:rPr lang="en-US" sz="1600" i="1" kern="100" dirty="0" smtClean="0">
                <a:solidFill>
                  <a:srgbClr val="404040"/>
                </a:solidFill>
              </a:rPr>
              <a:t>P</a:t>
            </a:r>
            <a:r>
              <a:rPr lang="en-US" sz="1600" i="1" kern="100" dirty="0" smtClean="0">
                <a:solidFill>
                  <a:srgbClr val="404040"/>
                </a:solidFill>
                <a:ea typeface="GulimChe"/>
              </a:rPr>
              <a:t>rior to association, a control frame sent by an HE STA should be carried in an HE ER SU PPDU in any of these two scenarios: 1. it is a response to an HE ER SU PPDU that does not contain a triggering frame, unless the most recent PPDU sent by this HE STA to the recipient(s) of this control frame was not an HE ER SU PPDU 2. it is a response to an HE </a:t>
            </a:r>
            <a:r>
              <a:rPr lang="en-US" sz="1600" i="1" kern="100" dirty="0">
                <a:solidFill>
                  <a:srgbClr val="404040"/>
                </a:solidFill>
                <a:ea typeface="GulimChe"/>
              </a:rPr>
              <a:t>SU PPDU or a non-HT PPDU that does not contain a </a:t>
            </a:r>
            <a:r>
              <a:rPr lang="en-US" sz="1600" i="1" kern="100" dirty="0" smtClean="0">
                <a:solidFill>
                  <a:srgbClr val="404040"/>
                </a:solidFill>
                <a:ea typeface="GulimChe"/>
              </a:rPr>
              <a:t>triggering frame and the </a:t>
            </a:r>
            <a:r>
              <a:rPr lang="en-US" sz="1600" i="1" kern="100" dirty="0">
                <a:solidFill>
                  <a:srgbClr val="404040"/>
                </a:solidFill>
                <a:ea typeface="GulimChe"/>
              </a:rPr>
              <a:t>most recent </a:t>
            </a:r>
            <a:r>
              <a:rPr lang="en-US" sz="1600" i="1" kern="100" dirty="0" smtClean="0">
                <a:solidFill>
                  <a:srgbClr val="404040"/>
                </a:solidFill>
                <a:ea typeface="GulimChe"/>
              </a:rPr>
              <a:t>PPDU </a:t>
            </a:r>
            <a:r>
              <a:rPr lang="en-US" sz="1600" i="1" kern="100" dirty="0">
                <a:solidFill>
                  <a:srgbClr val="404040"/>
                </a:solidFill>
                <a:ea typeface="GulimChe"/>
              </a:rPr>
              <a:t>sent by </a:t>
            </a:r>
            <a:r>
              <a:rPr lang="en-US" sz="1600" i="1" kern="100" dirty="0" smtClean="0">
                <a:solidFill>
                  <a:srgbClr val="404040"/>
                </a:solidFill>
                <a:ea typeface="GulimChe"/>
              </a:rPr>
              <a:t>this HE STA to the recipient(s) of this control frame was </a:t>
            </a:r>
            <a:r>
              <a:rPr lang="en-US" sz="1600" i="1" kern="100" dirty="0">
                <a:solidFill>
                  <a:srgbClr val="404040"/>
                </a:solidFill>
                <a:ea typeface="GulimChe"/>
              </a:rPr>
              <a:t>an HE ER SU </a:t>
            </a:r>
            <a:r>
              <a:rPr lang="en-US" sz="1600" i="1" kern="100" dirty="0" smtClean="0">
                <a:solidFill>
                  <a:srgbClr val="404040"/>
                </a:solidFill>
                <a:ea typeface="GulimChe"/>
              </a:rPr>
              <a:t>PPDU.</a:t>
            </a:r>
            <a:r>
              <a:rPr lang="en-US" sz="1600" dirty="0" smtClean="0"/>
              <a:t>”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5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516" y="152224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remove the term “after association” in the following paragraph in </a:t>
            </a:r>
            <a:r>
              <a:rPr lang="en-US" dirty="0"/>
              <a:t>Draft </a:t>
            </a:r>
            <a:r>
              <a:rPr lang="en-US" dirty="0" smtClean="0"/>
              <a:t>P802.11ax_D7.0 </a:t>
            </a:r>
            <a:r>
              <a:rPr lang="en-US" dirty="0"/>
              <a:t>sub-clause 26.15.2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744093" y="2743200"/>
            <a:ext cx="77724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marR="18288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i="1" kern="100" dirty="0">
                <a:solidFill>
                  <a:srgbClr val="404040"/>
                </a:solidFill>
                <a:ea typeface="GulimChe"/>
              </a:rPr>
              <a:t>A Control frame sent by an HE STA as a response to an HE ER SU PPDU that does not contain a Trigger frame or frame carrying a TRS Control field should be carried in an HE ER SU PPDU unless the most recently received PPDU sent by a recipient of the HE ER SU PPDU to the HE STA </a:t>
            </a:r>
            <a:r>
              <a:rPr lang="en-US" kern="100" dirty="0">
                <a:highlight>
                  <a:srgbClr val="FFFF00"/>
                </a:highlight>
                <a:ea typeface="GulimChe"/>
              </a:rPr>
              <a:t>after association </a:t>
            </a:r>
            <a:r>
              <a:rPr lang="en-US" i="1" kern="100" dirty="0">
                <a:solidFill>
                  <a:srgbClr val="404040"/>
                </a:solidFill>
                <a:ea typeface="GulimChe"/>
              </a:rPr>
              <a:t>was not an HE ER SU PPDU in which case the Control frame should be carried in non-HT PPDU.</a:t>
            </a:r>
          </a:p>
          <a:p>
            <a:pPr marL="182880" marR="18288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en-US" i="1" kern="100" dirty="0">
                <a:solidFill>
                  <a:srgbClr val="404040"/>
                </a:solidFill>
                <a:ea typeface="GulimChe"/>
              </a:rPr>
              <a:t>A Control frame sent by an HE STA as a response to an HE SU PPDU or a non-HT PPDU that does not contain a Trigger frame or frame carrying a TRS Control field should be carried in a non-HT PPDU unless the most recent received PPDU sent by a recipient of the HE SU PPDU to the HE STA </a:t>
            </a:r>
            <a:r>
              <a:rPr lang="en-US" kern="100" dirty="0">
                <a:highlight>
                  <a:srgbClr val="FFFF00"/>
                </a:highlight>
                <a:ea typeface="GulimChe"/>
              </a:rPr>
              <a:t>after association</a:t>
            </a:r>
            <a:r>
              <a:rPr lang="en-US" i="1" kern="100" dirty="0">
                <a:solidFill>
                  <a:srgbClr val="404040"/>
                </a:solidFill>
                <a:ea typeface="GulimChe"/>
              </a:rPr>
              <a:t> was an HE ER SU PPDU in which case the Control frame should be carried in an HE ER SU PPDU</a:t>
            </a:r>
          </a:p>
        </p:txBody>
      </p:sp>
    </p:spTree>
    <p:extLst>
      <p:ext uri="{BB962C8B-B14F-4D97-AF65-F5344CB8AC3E}">
        <p14:creationId xmlns:p14="http://schemas.microsoft.com/office/powerpoint/2010/main" val="355975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words to </a:t>
            </a:r>
            <a:r>
              <a:rPr lang="en-US" dirty="0"/>
              <a:t>Draft </a:t>
            </a:r>
            <a:r>
              <a:rPr lang="en-US" dirty="0" smtClean="0"/>
              <a:t>P802.11ax_D7.0 </a:t>
            </a:r>
            <a:r>
              <a:rPr lang="en-US" dirty="0"/>
              <a:t>sub-clause </a:t>
            </a:r>
            <a:r>
              <a:rPr lang="en-US"/>
              <a:t>26.15.2</a:t>
            </a:r>
            <a:r>
              <a:rPr lang="en-US" smtClean="0"/>
              <a:t>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1447800" y="2971800"/>
            <a:ext cx="586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kern="100" dirty="0">
                <a:solidFill>
                  <a:srgbClr val="404040"/>
                </a:solidFill>
              </a:rPr>
              <a:t>P</a:t>
            </a:r>
            <a:r>
              <a:rPr lang="en-US" i="1" kern="100" dirty="0">
                <a:solidFill>
                  <a:srgbClr val="404040"/>
                </a:solidFill>
                <a:ea typeface="GulimChe"/>
              </a:rPr>
              <a:t>rior to association, a control frame sent by an HE STA should be carried in an HE ER SU PPDU in any of these two scenarios: 1. it is a response to an HE ER SU PPDU that does not contain a triggering frame, unless the most recent PPDU sent by this HE STA to the recipient(s) of this control frame was not an HE ER SU PPDU 2. it is a response to an HE SU PPDU or a non-HT PPDU that does not contain a triggering frame and the most recent PPDU sent by this HE STA to the recipient(s) of this control frame was an HE ER SU PPDU.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115771</TotalTime>
  <Words>884</Words>
  <Application>Microsoft Office PowerPoint</Application>
  <PresentationFormat>On-screen Show (4:3)</PresentationFormat>
  <Paragraphs>70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GulimChe</vt:lpstr>
      <vt:lpstr>Arial</vt:lpstr>
      <vt:lpstr>Times New Roman</vt:lpstr>
      <vt:lpstr>802-11-Submission</vt:lpstr>
      <vt:lpstr>Document</vt:lpstr>
      <vt:lpstr>HE ER SU PPDU  for Control Frame</vt:lpstr>
      <vt:lpstr>Introduction</vt:lpstr>
      <vt:lpstr>Association Frame Exchange Sequence</vt:lpstr>
      <vt:lpstr>Proposed Changes</vt:lpstr>
      <vt:lpstr>SP 1</vt:lpstr>
      <vt:lpstr>SP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Ruchen Duan</cp:lastModifiedBy>
  <cp:revision>2199</cp:revision>
  <cp:lastPrinted>1998-02-10T13:28:06Z</cp:lastPrinted>
  <dcterms:created xsi:type="dcterms:W3CDTF">2007-05-21T21:00:37Z</dcterms:created>
  <dcterms:modified xsi:type="dcterms:W3CDTF">2020-09-21T16:53:20Z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