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4" autoAdjust="0"/>
    <p:restoredTop sz="94771" autoAdjust="0"/>
  </p:normalViewPr>
  <p:slideViewPr>
    <p:cSldViewPr>
      <p:cViewPr varScale="1">
        <p:scale>
          <a:sx n="66" d="100"/>
          <a:sy n="66" d="100"/>
        </p:scale>
        <p:origin x="864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802.11-20/1500r0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2020-09-17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828117"/>
              </p:ext>
            </p:extLst>
          </p:nvPr>
        </p:nvGraphicFramePr>
        <p:xfrm>
          <a:off x="685800" y="2971800"/>
          <a:ext cx="78105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8" name="Document" r:id="rId4" imgW="8324914" imgH="2569408" progId="Word.Document.8">
                  <p:embed/>
                </p:oleObj>
              </mc:Choice>
              <mc:Fallback>
                <p:oleObj name="Document" r:id="rId4" imgW="8324914" imgH="256940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71800"/>
                        <a:ext cx="7810500" cy="240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P802.11REVmd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Report to EC on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 smtClean="0">
                <a:ea typeface="ＭＳ Ｐゴシック" pitchFamily="34" charset="-128"/>
              </a:rPr>
              <a:t>approval to send </a:t>
            </a:r>
            <a:r>
              <a:rPr lang="en-GB" dirty="0" smtClean="0">
                <a:ea typeface="ＭＳ Ｐゴシック" pitchFamily="34" charset="-128"/>
              </a:rPr>
              <a:t>P802.11REVmd </a:t>
            </a:r>
            <a:r>
              <a:rPr lang="en-GB" dirty="0" smtClean="0">
                <a:ea typeface="ＭＳ Ｐゴシック" pitchFamily="34" charset="-128"/>
              </a:rPr>
              <a:t>Draft </a:t>
            </a:r>
            <a:r>
              <a:rPr lang="en-GB" dirty="0" smtClean="0">
                <a:ea typeface="ＭＳ Ｐゴシック" pitchFamily="34" charset="-128"/>
              </a:rPr>
              <a:t>5.0 </a:t>
            </a:r>
            <a:r>
              <a:rPr lang="en-GB" dirty="0" smtClean="0">
                <a:ea typeface="ＭＳ Ｐゴシック" pitchFamily="34" charset="-128"/>
              </a:rPr>
              <a:t>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</a:t>
            </a:r>
            <a:r>
              <a:rPr lang="en-GB" altLang="ko-KR" dirty="0" smtClean="0">
                <a:ea typeface="ＭＳ Ｐゴシック" pitchFamily="34" charset="-128"/>
              </a:rPr>
              <a:t>by the 802.11 </a:t>
            </a:r>
            <a:r>
              <a:rPr lang="en-GB" altLang="ko-KR" dirty="0">
                <a:ea typeface="ＭＳ Ｐゴシック" pitchFamily="34" charset="-128"/>
              </a:rPr>
              <a:t>working group on </a:t>
            </a:r>
            <a:r>
              <a:rPr lang="en-GB" altLang="ko-KR" dirty="0" smtClean="0">
                <a:ea typeface="ＭＳ Ｐゴシック" pitchFamily="34" charset="-128"/>
              </a:rPr>
              <a:t>2020-09-18.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 </a:t>
            </a:r>
            <a:r>
              <a:rPr lang="en-GB" altLang="ko-KR" dirty="0" smtClean="0">
                <a:ea typeface="ＭＳ Ｐゴシック" pitchFamily="34" charset="-128"/>
              </a:rPr>
              <a:t>xxx</a:t>
            </a:r>
            <a:r>
              <a:rPr lang="en-GB" altLang="ko-KR" dirty="0" smtClean="0">
                <a:ea typeface="ＭＳ Ｐゴシック" pitchFamily="34" charset="-128"/>
              </a:rPr>
              <a:t> </a:t>
            </a:r>
            <a:r>
              <a:rPr lang="en-GB" altLang="ko-KR" dirty="0">
                <a:ea typeface="ＭＳ Ｐゴシック" pitchFamily="34" charset="-128"/>
              </a:rPr>
              <a:t>yes, </a:t>
            </a:r>
            <a:r>
              <a:rPr lang="en-GB" altLang="ko-KR" dirty="0" smtClean="0">
                <a:ea typeface="ＭＳ Ｐゴシック" pitchFamily="34" charset="-128"/>
              </a:rPr>
              <a:t>xx</a:t>
            </a:r>
            <a:r>
              <a:rPr lang="en-GB" altLang="ko-KR" dirty="0" smtClean="0">
                <a:ea typeface="ＭＳ Ｐゴシック" pitchFamily="34" charset="-128"/>
              </a:rPr>
              <a:t> </a:t>
            </a:r>
            <a:r>
              <a:rPr lang="en-GB" altLang="ko-KR" dirty="0">
                <a:ea typeface="ＭＳ Ｐゴシック" pitchFamily="34" charset="-128"/>
              </a:rPr>
              <a:t>no , </a:t>
            </a:r>
            <a:r>
              <a:rPr lang="en-GB" altLang="ko-KR" dirty="0" smtClean="0">
                <a:ea typeface="ＭＳ Ｐゴシック" pitchFamily="34" charset="-128"/>
              </a:rPr>
              <a:t>xx</a:t>
            </a:r>
            <a:r>
              <a:rPr lang="en-GB" altLang="ko-KR" dirty="0" smtClean="0">
                <a:ea typeface="ＭＳ Ｐゴシック" pitchFamily="34" charset="-128"/>
              </a:rPr>
              <a:t> abstain</a:t>
            </a:r>
            <a:endParaRPr lang="en-GB" altLang="ko-KR" dirty="0" smtClean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Standards Association (SA) Ballot Results </a:t>
            </a:r>
            <a:r>
              <a:rPr lang="en-GB" dirty="0" smtClean="0">
                <a:ea typeface="ＭＳ Ｐゴシック" pitchFamily="34" charset="-128"/>
              </a:rPr>
              <a:t>– </a:t>
            </a:r>
            <a:r>
              <a:rPr lang="en-GB" dirty="0" smtClean="0">
                <a:ea typeface="ＭＳ Ｐゴシック" pitchFamily="34" charset="-128"/>
              </a:rPr>
              <a:t>P802.11REVmd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063968"/>
              </p:ext>
            </p:extLst>
          </p:nvPr>
        </p:nvGraphicFramePr>
        <p:xfrm>
          <a:off x="1066800" y="1737361"/>
          <a:ext cx="7162800" cy="38469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/>
                <a:gridCol w="2441254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Dec 2019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for P802.11REVmd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04 Sept 2020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P802.11REVmd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16 Sept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154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TBD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SA 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P802.11REVmd 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draft 5.0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891375"/>
            <a:ext cx="4701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Myles, Hervieu, Aboul-Magd, Costa, Goodall, </a:t>
            </a:r>
            <a:r>
              <a:rPr lang="en-US" dirty="0" err="1" smtClean="0"/>
              <a:t>Malinen</a:t>
            </a:r>
            <a:r>
              <a:rPr lang="en-US" dirty="0" smtClean="0"/>
              <a:t>, Kasher, Bims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tx1"/>
                </a:solidFill>
                <a:ea typeface="ＭＳ Ｐゴシック" pitchFamily="34" charset="-128"/>
              </a:rPr>
              <a:t>SA </a:t>
            </a:r>
            <a:r>
              <a:rPr lang="en-GB" sz="2800" dirty="0" smtClean="0">
                <a:solidFill>
                  <a:schemeClr val="tx1"/>
                </a:solidFill>
                <a:ea typeface="ＭＳ Ｐゴシック" pitchFamily="34" charset="-128"/>
              </a:rPr>
              <a:t>Ballot Comments – </a:t>
            </a:r>
            <a:r>
              <a:rPr lang="en-GB" sz="2800" dirty="0" smtClean="0">
                <a:solidFill>
                  <a:schemeClr val="tx1"/>
                </a:solidFill>
                <a:ea typeface="ＭＳ Ｐゴシック" pitchFamily="34" charset="-128"/>
              </a:rPr>
              <a:t>P802.11REVmd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925571"/>
              </p:ext>
            </p:extLst>
          </p:nvPr>
        </p:nvGraphicFramePr>
        <p:xfrm>
          <a:off x="1293091" y="1676400"/>
          <a:ext cx="6403109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/>
                <a:gridCol w="2438400"/>
                <a:gridCol w="3050309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Dec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P802.11REVmd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820 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519T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301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04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P802.11REVmd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 (57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329038"/>
              </p:ext>
            </p:extLst>
          </p:nvPr>
        </p:nvGraphicFramePr>
        <p:xfrm>
          <a:off x="1312988" y="1752600"/>
          <a:ext cx="7507483" cy="333526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/>
                <a:gridCol w="762000"/>
                <a:gridCol w="838200"/>
                <a:gridCol w="762000"/>
                <a:gridCol w="2819400"/>
                <a:gridCol w="819471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235210">
                <a:tc>
                  <a:txBody>
                    <a:bodyPr/>
                    <a:lstStyle/>
                    <a:p>
                      <a:endParaRPr lang="en-US" altLang="ko-KR" sz="160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189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Matthew Fischer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Guido Hiertz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Joseph Levy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Mark Rison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539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err="1" smtClean="0">
                          <a:latin typeface="Calibri" panose="020F0502020204030204" pitchFamily="34" charset="0"/>
                        </a:rPr>
                        <a:t>YongHo</a:t>
                      </a: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ko-KR" sz="1600" b="0" dirty="0" err="1" smtClean="0">
                          <a:latin typeface="Calibri" panose="020F0502020204030204" pitchFamily="34" charset="0"/>
                        </a:rPr>
                        <a:t>Seok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800" b="1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1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Dorothy Stanley (HP Enterprise)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Dorothy Stanley (HP Enterprise)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752600"/>
            <a:ext cx="7772400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 smtClean="0">
                <a:ea typeface="ＭＳ Ｐゴシック" pitchFamily="34" charset="-128"/>
              </a:rPr>
              <a:t>Matthew Fischer CIDs</a:t>
            </a:r>
            <a:r>
              <a:rPr lang="en-GB" kern="0" dirty="0" smtClean="0">
                <a:ea typeface="ＭＳ Ｐゴシック" pitchFamily="34" charset="-128"/>
              </a:rPr>
              <a:t>:</a:t>
            </a:r>
          </a:p>
          <a:p>
            <a:r>
              <a:rPr lang="en-US" kern="0" dirty="0" smtClean="0">
                <a:ea typeface="ＭＳ Ｐゴシック" pitchFamily="34" charset="-128"/>
              </a:rPr>
              <a:t>Guido Hiertz CIDs:</a:t>
            </a:r>
          </a:p>
          <a:p>
            <a:r>
              <a:rPr lang="en-US" kern="0" dirty="0" smtClean="0">
                <a:ea typeface="ＭＳ Ｐゴシック" pitchFamily="34" charset="-128"/>
              </a:rPr>
              <a:t>Joseph Levy CIDs:</a:t>
            </a:r>
            <a:endParaRPr lang="en-GB" kern="0" dirty="0" smtClean="0">
              <a:ea typeface="ＭＳ Ｐゴシック" pitchFamily="34" charset="-128"/>
            </a:endParaRPr>
          </a:p>
          <a:p>
            <a:r>
              <a:rPr lang="en-US" kern="0" dirty="0" smtClean="0">
                <a:ea typeface="ＭＳ Ｐゴシック" pitchFamily="34" charset="-128"/>
              </a:rPr>
              <a:t>Mark RISON CIDs:</a:t>
            </a:r>
            <a:endParaRPr lang="en-GB" kern="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</a:t>
            </a:r>
            <a:r>
              <a:rPr lang="en-GB" altLang="ko-KR" sz="1800" dirty="0" smtClean="0">
                <a:ea typeface="ＭＳ Ｐゴシック" pitchFamily="34" charset="-128"/>
              </a:rPr>
              <a:t>sponsor </a:t>
            </a:r>
            <a:r>
              <a:rPr lang="en-GB" altLang="ko-KR" sz="1800" dirty="0">
                <a:ea typeface="ＭＳ Ｐゴシック" pitchFamily="34" charset="-128"/>
              </a:rPr>
              <a:t>ballot </a:t>
            </a:r>
            <a:r>
              <a:rPr lang="en-GB" altLang="ko-KR" sz="1800" dirty="0" smtClean="0">
                <a:ea typeface="ＭＳ Ｐゴシック" pitchFamily="34" charset="-128"/>
              </a:rPr>
              <a:t>are </a:t>
            </a:r>
            <a:r>
              <a:rPr lang="en-GB" altLang="ko-KR" sz="1800" dirty="0">
                <a:ea typeface="ＭＳ Ｐゴシック" pitchFamily="34" charset="-128"/>
              </a:rPr>
              <a:t>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</a:t>
            </a:r>
            <a:r>
              <a:rPr lang="en-GB" altLang="ko-KR" sz="1600" dirty="0" smtClean="0">
                <a:ea typeface="ＭＳ Ｐゴシック" pitchFamily="34" charset="-128"/>
              </a:rPr>
              <a:t>open the file</a:t>
            </a:r>
            <a:endParaRPr lang="en-GB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Dorothy Stanley (HP Enterprise)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4467072" y="1752600"/>
            <a:ext cx="345772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File to be added</a:t>
            </a:r>
            <a:endParaRPr lang="en-U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1369718"/>
              </p:ext>
            </p:extLst>
          </p:nvPr>
        </p:nvGraphicFramePr>
        <p:xfrm>
          <a:off x="685800" y="1575543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838200"/>
                <a:gridCol w="1219200"/>
                <a:gridCol w="25146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Dec 2019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Completed during WG Ballot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P802.11mc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617491"/>
              </p:ext>
            </p:extLst>
          </p:nvPr>
        </p:nvGraphicFramePr>
        <p:xfrm>
          <a:off x="685800" y="1524000"/>
          <a:ext cx="8229600" cy="298704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conditional 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approval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2020-10-06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2nd Recirculation D5.0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2020-09-25 to 2020-10-05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Notification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2020-10-10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by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2020--10-13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91574</TotalTime>
  <Words>613</Words>
  <Application>Microsoft Office PowerPoint</Application>
  <PresentationFormat>On-screen Show (4:3)</PresentationFormat>
  <Paragraphs>178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802-11-Submission</vt:lpstr>
      <vt:lpstr>Document</vt:lpstr>
      <vt:lpstr>PowerPoint Presentation</vt:lpstr>
      <vt:lpstr>Introduction</vt:lpstr>
      <vt:lpstr>Standards Association (SA) Ballot Results – P802.11REVmd</vt:lpstr>
      <vt:lpstr>SA Ballot Comments – P802.11REVmd</vt:lpstr>
      <vt:lpstr>Unsatisfied comments by commenter</vt:lpstr>
      <vt:lpstr>Unsatisfied comments by topics</vt:lpstr>
      <vt:lpstr>Unsatisfied comments</vt:lpstr>
      <vt:lpstr>Mandatory Coordination</vt:lpstr>
      <vt:lpstr>P802.11mc Timeline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REVCOM</dc:title>
  <dc:creator>dorothy.stanley@hpe.com</dc:creator>
  <cp:keywords>September 2020</cp:keywords>
  <cp:lastModifiedBy>Stanley, Dorothy</cp:lastModifiedBy>
  <cp:revision>2814</cp:revision>
  <cp:lastPrinted>1998-02-10T13:28:06Z</cp:lastPrinted>
  <dcterms:created xsi:type="dcterms:W3CDTF">2007-04-17T18:10:23Z</dcterms:created>
  <dcterms:modified xsi:type="dcterms:W3CDTF">2020-09-17T17:36:42Z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