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1" r:id="rId3"/>
    <p:sldId id="278" r:id="rId4"/>
    <p:sldId id="279" r:id="rId5"/>
    <p:sldId id="280" r:id="rId6"/>
    <p:sldId id="276" r:id="rId7"/>
    <p:sldId id="277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3" d="100"/>
          <a:sy n="63" d="100"/>
        </p:scale>
        <p:origin x="540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802.11-20/1492r0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29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Sep 2020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20200916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Document" r:id="rId4" imgW="10439485" imgH="2553175" progId="Word.Document.8">
                  <p:embed/>
                </p:oleObj>
              </mc:Choice>
              <mc:Fallback>
                <p:oleObj name="Document" r:id="rId4" imgW="10439485" imgH="25531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achieved its goals as a discussion forum for coexistence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44824"/>
            <a:ext cx="10361084" cy="4113213"/>
          </a:xfrm>
        </p:spPr>
        <p:txBody>
          <a:bodyPr/>
          <a:lstStyle/>
          <a:p>
            <a:r>
              <a:rPr lang="en-AU" dirty="0"/>
              <a:t>802.11 Coex SC activities in Sep 2020 (</a:t>
            </a:r>
            <a:r>
              <a:rPr lang="en-AU" dirty="0">
                <a:hlinkClick r:id="rId2"/>
              </a:rPr>
              <a:t>11-20-1296-00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Heard an update on July’s LS response to ETSI ERM TG11 related to 2.4 GHz operation</a:t>
            </a:r>
          </a:p>
          <a:p>
            <a:pPr lvl="1"/>
            <a:r>
              <a:rPr lang="en-AU" dirty="0"/>
              <a:t>Noted that LAA deployments are increasing, meaning coexistence is no longer just theoretical!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Early measurements in Chicago suggest Wi-Fi is adversely affected by LAA operations</a:t>
            </a:r>
          </a:p>
          <a:p>
            <a:pPr lvl="1"/>
            <a:r>
              <a:rPr lang="en-AU" dirty="0">
                <a:solidFill>
                  <a:srgbClr val="00B050"/>
                </a:solidFill>
              </a:rPr>
              <a:t>Heard that EN 303 687 (6 GHz in Europe) is generally progressing well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There is a compromise (&amp; HS text) on the use of </a:t>
            </a:r>
            <a:r>
              <a:rPr lang="en-AU" i="1" dirty="0">
                <a:solidFill>
                  <a:schemeClr val="tx1"/>
                </a:solidFill>
              </a:rPr>
              <a:t>ED-only</a:t>
            </a:r>
            <a:r>
              <a:rPr lang="en-AU" dirty="0">
                <a:solidFill>
                  <a:schemeClr val="tx1"/>
                </a:solidFill>
              </a:rPr>
              <a:t> at -72 dBm for LBT detection …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… but future work will be required to enable new 802.11be features in 6 GHz (&amp; 5 GHz)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… and a number of other threats/opportunities related to coexistence are still being discussed</a:t>
            </a:r>
          </a:p>
          <a:p>
            <a:pPr lvl="1"/>
            <a:r>
              <a:rPr lang="en-AU" dirty="0">
                <a:solidFill>
                  <a:srgbClr val="FF0000"/>
                </a:solidFill>
              </a:rPr>
              <a:t>Heard that EN 301 892 (5 GHz in Europe) is dealing with the same old issues … again!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 Some are challenging the 2 year old compromise for PD/ED+ED-only operation …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… with a potential adverse impact on Wi-Fi’s equitable access to 5 GHz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… in a complex political &amp; technical debate</a:t>
            </a:r>
          </a:p>
          <a:p>
            <a:pPr lvl="1"/>
            <a:r>
              <a:rPr lang="en-AU" dirty="0">
                <a:solidFill>
                  <a:schemeClr val="tx1"/>
                </a:solidFill>
              </a:rPr>
              <a:t>Documented recent 3GPP activities relevant to coexistence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D7093-6A31-4061-B96B-F0D1D9848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802.11 Coexistence SC discussed a possible extension of its charter to encompass 802.11be coexistence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3EA3A-A539-41BF-A2C9-C4BAA5CF9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Charter extension discussion</a:t>
            </a:r>
          </a:p>
          <a:p>
            <a:pPr lvl="1"/>
            <a:r>
              <a:rPr lang="en-AU" dirty="0"/>
              <a:t>The current charter of the Coex SC focuses on 802.11ax coexistence</a:t>
            </a:r>
          </a:p>
          <a:p>
            <a:pPr lvl="1"/>
            <a:r>
              <a:rPr lang="en-AU" dirty="0"/>
              <a:t>However, coexistence discussions will continue after 802.11ax is ratified</a:t>
            </a:r>
          </a:p>
          <a:p>
            <a:pPr lvl="2"/>
            <a:r>
              <a:rPr lang="en-AU" dirty="0"/>
              <a:t>In particular, as 802.11be is being developed</a:t>
            </a:r>
          </a:p>
          <a:p>
            <a:pPr lvl="1"/>
            <a:r>
              <a:rPr lang="en-AU" dirty="0"/>
              <a:t>The Coex SC discussed a possible new charter extension but did not vote on it</a:t>
            </a:r>
          </a:p>
          <a:p>
            <a:pPr lvl="1"/>
            <a:r>
              <a:rPr lang="en-AU" dirty="0"/>
              <a:t>Two refinements were suggested, which have been implemented</a:t>
            </a:r>
          </a:p>
          <a:p>
            <a:pPr lvl="2"/>
            <a:r>
              <a:rPr lang="en-AU" dirty="0"/>
              <a:t>Make it clear the Coex SC should work with 802.11 TGs</a:t>
            </a:r>
          </a:p>
          <a:p>
            <a:pPr lvl="2"/>
            <a:r>
              <a:rPr lang="en-AU" dirty="0"/>
              <a:t>Use “equitable access” rather than “fair access” </a:t>
            </a:r>
          </a:p>
          <a:p>
            <a:pPr lvl="1"/>
            <a:r>
              <a:rPr lang="en-AU" dirty="0"/>
              <a:t>Two concerns were expressed and briefly discussed</a:t>
            </a:r>
          </a:p>
          <a:p>
            <a:pPr lvl="2"/>
            <a:r>
              <a:rPr lang="en-AU" dirty="0"/>
              <a:t>Too often, the Chair prepares and delivers much of the material</a:t>
            </a:r>
          </a:p>
          <a:p>
            <a:pPr lvl="2"/>
            <a:r>
              <a:rPr lang="en-AU" dirty="0"/>
              <a:t>The issues are often the same old issues, repeated endlessly</a:t>
            </a:r>
          </a:p>
          <a:p>
            <a:pPr lvl="1"/>
            <a:endParaRPr lang="en-AU" dirty="0"/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0609C3-CD24-4297-B2B6-18A77E139C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A6BDE-101D-4D54-9219-EFDEF6DC8B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DA4C08-C888-4B6E-91D7-532899B949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254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C453F-6220-4F3A-9715-A1E132697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couple of concerns were expressed in relation to continuing the Coex SC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E7CBB-654E-43E8-A3DE-9C250462A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Charter extension concerns &amp; responses</a:t>
            </a:r>
          </a:p>
          <a:p>
            <a:pPr lvl="1"/>
            <a:r>
              <a:rPr lang="en-AU" b="1" dirty="0"/>
              <a:t>Concern</a:t>
            </a:r>
            <a:r>
              <a:rPr lang="en-AU" dirty="0"/>
              <a:t>: </a:t>
            </a:r>
            <a:r>
              <a:rPr lang="en-AU" i="1" dirty="0"/>
              <a:t>Too often, the Chair prepares and delivers much of the material</a:t>
            </a:r>
          </a:p>
          <a:p>
            <a:pPr lvl="2"/>
            <a:r>
              <a:rPr lang="en-AU" dirty="0"/>
              <a:t>It is true that the Chair often prepares and delivers much of the material</a:t>
            </a:r>
          </a:p>
          <a:p>
            <a:pPr lvl="2"/>
            <a:r>
              <a:rPr lang="en-AU" dirty="0"/>
              <a:t>Partially, this is because he happens to be enthusiastic &amp; knowledgeable about the issues through his work in multiple forums dealing with coexistence</a:t>
            </a:r>
          </a:p>
          <a:p>
            <a:pPr lvl="2"/>
            <a:r>
              <a:rPr lang="en-AU" dirty="0"/>
              <a:t>In addition, no doubt others do not object to someone else volunteering to do the work</a:t>
            </a:r>
          </a:p>
          <a:p>
            <a:pPr lvl="2"/>
            <a:r>
              <a:rPr lang="en-AU" dirty="0"/>
              <a:t>The Chair will encourage a wider diversity of contributors in the future</a:t>
            </a:r>
          </a:p>
          <a:p>
            <a:pPr lvl="1"/>
            <a:r>
              <a:rPr lang="en-AU" b="1" dirty="0"/>
              <a:t>Concern</a:t>
            </a:r>
            <a:r>
              <a:rPr lang="en-AU" dirty="0"/>
              <a:t>: </a:t>
            </a:r>
            <a:r>
              <a:rPr lang="en-AU" i="1" dirty="0"/>
              <a:t>The issues are often the same old issues, repeated endlessly </a:t>
            </a:r>
          </a:p>
          <a:p>
            <a:pPr lvl="2"/>
            <a:r>
              <a:rPr lang="en-AU" dirty="0"/>
              <a:t>It is also true that the same old issues are arising, particularly in the 5 GHz context</a:t>
            </a:r>
          </a:p>
          <a:p>
            <a:pPr lvl="2"/>
            <a:r>
              <a:rPr lang="en-AU" dirty="0"/>
              <a:t>However, this is mainly because LAA/NR-U stakeholders keep re-raising them</a:t>
            </a:r>
          </a:p>
          <a:p>
            <a:pPr lvl="2"/>
            <a:r>
              <a:rPr lang="en-AU" dirty="0"/>
              <a:t>This suggests they are probably important because they certainly seem to be important to the proponents of LAA/NR-U technology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23A41-A9D2-4880-BC5F-5768C4CA61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95EC0-357F-459F-89FE-5D2C7951E3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53327B-8859-4A91-B450-27150328D7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907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48125-3389-443A-947D-4155A9949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revised “scope” &amp; “close down criteria”</a:t>
            </a:r>
            <a:br>
              <a:rPr lang="en-AU" dirty="0"/>
            </a:br>
            <a:r>
              <a:rPr lang="en-AU" dirty="0"/>
              <a:t>are proposed for a Coex SC charter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8C0F9-4BF6-4E1A-8ADD-991500E8E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Revised “scope” for Coex SC charter extension</a:t>
            </a:r>
          </a:p>
          <a:p>
            <a:pPr lvl="1"/>
            <a:r>
              <a:rPr lang="en-AU" i="1" dirty="0"/>
              <a:t>The Coex SC shall promote, within the 802.11 WG and externally, an environment that enables IEEE 802.11 technologies to have equitable access to unlicensed spectrum globally</a:t>
            </a:r>
          </a:p>
          <a:p>
            <a:pPr lvl="1"/>
            <a:r>
              <a:rPr lang="en-AU" i="1" dirty="0"/>
              <a:t>The Coex SC should focus particularly on coexistence of 802.11ax &amp; 802.11be with LAA &amp; NR-U in the 5 GHz &amp; 6 GHz bands globally</a:t>
            </a:r>
          </a:p>
          <a:p>
            <a:pPr lvl="1"/>
            <a:r>
              <a:rPr lang="en-AU" i="1" dirty="0"/>
              <a:t>The Coex SC may consider coexistence with other technologies and in other bands as directed by the Chair of the 802.11 WG</a:t>
            </a:r>
          </a:p>
          <a:p>
            <a:r>
              <a:rPr lang="en-AU" dirty="0"/>
              <a:t>Revised scope “close down criteria” for Coex SC charter extension</a:t>
            </a:r>
          </a:p>
          <a:p>
            <a:pPr lvl="1"/>
            <a:r>
              <a:rPr lang="en-AU" i="1" dirty="0"/>
              <a:t>The Coex SC will close when it is determined by the 802.11 WG that the SC is unlikely to make further progress towards its goals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07B08-8E80-4E73-9B37-35E652CC92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04B5E-816F-47C5-B4CC-479952C0B1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EDFE7E-7441-40F5-BC4C-E19D36628B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1286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</a:t>
            </a:r>
            <a:br>
              <a:rPr lang="en-AU" dirty="0"/>
            </a:br>
            <a:r>
              <a:rPr lang="en-AU" dirty="0"/>
              <a:t>promoting good coexistence in Nov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802.11 Coexistence SC will meet virtually in Nov 2020</a:t>
            </a:r>
          </a:p>
          <a:p>
            <a:pPr lvl="1"/>
            <a:r>
              <a:rPr lang="en-AU" dirty="0"/>
              <a:t>Review results of ETSI BRAN #107 meeting in Sep/Oct 2020</a:t>
            </a:r>
          </a:p>
          <a:p>
            <a:pPr lvl="2"/>
            <a:r>
              <a:rPr lang="en-AU" dirty="0"/>
              <a:t>EN 301 893 (5 GHz)</a:t>
            </a:r>
          </a:p>
          <a:p>
            <a:pPr lvl="2"/>
            <a:r>
              <a:rPr lang="en-AU" dirty="0"/>
              <a:t>EN 303 687 (6 GHz)</a:t>
            </a:r>
          </a:p>
          <a:p>
            <a:pPr lvl="1"/>
            <a:r>
              <a:rPr lang="en-AU" dirty="0"/>
              <a:t>Review results of 3GPP RAN meeting in Sep 2020</a:t>
            </a:r>
          </a:p>
          <a:p>
            <a:pPr lvl="2"/>
            <a:r>
              <a:rPr lang="en-AU" dirty="0"/>
              <a:t>Plans for 6 GHz licensed operation for NR &amp; unlicensed operation for NR-U</a:t>
            </a:r>
          </a:p>
          <a:p>
            <a:pPr lvl="1"/>
            <a:r>
              <a:rPr lang="en-AU" dirty="0"/>
              <a:t>Consider extending charter, if not approved in Sept 2020 </a:t>
            </a:r>
          </a:p>
          <a:p>
            <a:pPr lvl="1"/>
            <a:r>
              <a:rPr lang="en-AU" dirty="0"/>
              <a:t>…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Sep 2020</a:t>
            </a:r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The WG is requested to consider a revised charter</a:t>
            </a:r>
            <a:br>
              <a:rPr lang="en-AU" dirty="0"/>
            </a:br>
            <a:r>
              <a:rPr lang="en-AU" dirty="0"/>
              <a:t>for the Coex SC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72816"/>
            <a:ext cx="10361084" cy="4113213"/>
          </a:xfrm>
        </p:spPr>
        <p:txBody>
          <a:bodyPr/>
          <a:lstStyle/>
          <a:p>
            <a:r>
              <a:rPr lang="en-AU" dirty="0"/>
              <a:t>Motion</a:t>
            </a:r>
            <a:r>
              <a:rPr lang="en-AU" i="1" dirty="0"/>
              <a:t>: Approve a revised charter for the Coex SC as follows</a:t>
            </a:r>
            <a:r>
              <a:rPr lang="en-AU" dirty="0"/>
              <a:t>:</a:t>
            </a:r>
          </a:p>
          <a:p>
            <a:pPr lvl="1"/>
            <a:r>
              <a:rPr lang="en-AU" b="1" i="1" dirty="0"/>
              <a:t>Scope</a:t>
            </a:r>
          </a:p>
          <a:p>
            <a:pPr lvl="2"/>
            <a:r>
              <a:rPr lang="en-AU" i="1" dirty="0"/>
              <a:t>The Coex SC shall promote, within the 802.11 WG and externally, an environment that enables IEEE 802.11 technologies to have equitable access to unlicensed spectrum globally</a:t>
            </a:r>
          </a:p>
          <a:p>
            <a:pPr lvl="2"/>
            <a:r>
              <a:rPr lang="en-AU" i="1" dirty="0"/>
              <a:t>The Coex SC should focus particularly on coexistence of 802.11ax &amp; 802.11be with LAA &amp; NR-U in the 5 GHz &amp; 6 GHz bands globally</a:t>
            </a:r>
          </a:p>
          <a:p>
            <a:pPr lvl="2"/>
            <a:r>
              <a:rPr lang="en-AU" i="1" dirty="0"/>
              <a:t>The Coex SC may consider coexistence with other technologies and in other bands as directed by the Chair of the 802.11 WG</a:t>
            </a:r>
          </a:p>
          <a:p>
            <a:pPr lvl="1"/>
            <a:r>
              <a:rPr lang="en-AU" b="1" i="1" dirty="0"/>
              <a:t>Close down criteria</a:t>
            </a:r>
          </a:p>
          <a:p>
            <a:pPr lvl="2"/>
            <a:r>
              <a:rPr lang="en-AU" i="1" dirty="0"/>
              <a:t>The Coex SC will close when it is determined by the 802.11 WG that the SC is unlikely to make further progress towards its goals</a:t>
            </a:r>
          </a:p>
          <a:p>
            <a:pPr lvl="1"/>
            <a:r>
              <a:rPr lang="en-AU" dirty="0"/>
              <a:t>Moved: Andrew Myles</a:t>
            </a:r>
          </a:p>
          <a:p>
            <a:pPr lvl="1"/>
            <a:r>
              <a:rPr lang="en-AU" dirty="0"/>
              <a:t>Seconded:</a:t>
            </a:r>
          </a:p>
          <a:p>
            <a:pPr lvl="1"/>
            <a:r>
              <a:rPr lang="en-AU" dirty="0"/>
              <a:t>Result: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184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169</TotalTime>
  <Words>944</Words>
  <Application>Microsoft Office PowerPoint</Application>
  <PresentationFormat>Widescreen</PresentationFormat>
  <Paragraphs>92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Office Theme</vt:lpstr>
      <vt:lpstr>Document</vt:lpstr>
      <vt:lpstr>IEEE 802.11 Coexistence SC Sep 2020 (virtual) closing report</vt:lpstr>
      <vt:lpstr>IEEE 802.11 Coexistence SC achieved its goals as a discussion forum for coexistence issues</vt:lpstr>
      <vt:lpstr>The IEEE 802.11 Coexistence SC discussed a possible extension of its charter to encompass 802.11be coexistence</vt:lpstr>
      <vt:lpstr>A couple of concerns were expressed in relation to continuing the Coex SC activity</vt:lpstr>
      <vt:lpstr>A revised “scope” &amp; “close down criteria” are proposed for a Coex SC charter extension</vt:lpstr>
      <vt:lpstr>IEEE 802.11 Coexistence SC will continue promoting good coexistence in Nov 2020</vt:lpstr>
      <vt:lpstr>The WG is requested to consider a revised charter for the Coex SC 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31</cp:revision>
  <cp:lastPrinted>1601-01-01T00:00:00Z</cp:lastPrinted>
  <dcterms:created xsi:type="dcterms:W3CDTF">2019-09-19T04:57:16Z</dcterms:created>
  <dcterms:modified xsi:type="dcterms:W3CDTF">2020-09-16T07:07:34Z</dcterms:modified>
</cp:coreProperties>
</file>