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9" r:id="rId2"/>
    <p:sldId id="270" r:id="rId3"/>
    <p:sldId id="330" r:id="rId4"/>
    <p:sldId id="298" r:id="rId5"/>
    <p:sldId id="320" r:id="rId6"/>
    <p:sldId id="331" r:id="rId7"/>
    <p:sldId id="333" r:id="rId8"/>
    <p:sldId id="329" r:id="rId9"/>
    <p:sldId id="312" r:id="rId10"/>
    <p:sldId id="334" r:id="rId11"/>
    <p:sldId id="335" r:id="rId12"/>
    <p:sldId id="313" r:id="rId13"/>
    <p:sldId id="336" r:id="rId14"/>
    <p:sldId id="272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ghyun kim" initials="sk" lastIdx="5" clrIdx="0"/>
  <p:cmAuthor id="2" name="Hanseul Hong" initials="HH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AD736B-9798-47EB-BA7E-7749DCD7AE82}" v="22" dt="2020-09-04T04:27:34.1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6"/>
    <p:restoredTop sz="94035" autoAdjust="0"/>
  </p:normalViewPr>
  <p:slideViewPr>
    <p:cSldViewPr>
      <p:cViewPr>
        <p:scale>
          <a:sx n="150" d="100"/>
          <a:sy n="150" d="100"/>
        </p:scale>
        <p:origin x="-2424" y="-21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0137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Hanseul Hong, WILUS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/>
              <a:t>Hanseul Hong, WILUS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802.11-20/1476r0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11111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dirty="0">
                <a:solidFill>
                  <a:schemeClr val="tx1"/>
                </a:solidFill>
                <a:latin typeface="Times New Roman"/>
                <a:ea typeface="MS Gothic"/>
              </a:rPr>
              <a:t>Considerations on </a:t>
            </a:r>
            <a:r>
              <a:rPr lang="en-US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recovery </a:t>
            </a:r>
            <a:r>
              <a:rPr lang="en-US" kern="0" dirty="0">
                <a:solidFill>
                  <a:schemeClr val="tx1"/>
                </a:solidFill>
                <a:latin typeface="Times New Roman"/>
                <a:ea typeface="MS Gothic"/>
              </a:rPr>
              <a:t>procedure </a:t>
            </a: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dirty="0">
                <a:solidFill>
                  <a:schemeClr val="tx1"/>
                </a:solidFill>
                <a:latin typeface="Times New Roman"/>
                <a:ea typeface="MS Gothic"/>
              </a:rPr>
              <a:t>in Synchronous ML operation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</a:t>
            </a:r>
            <a:r>
              <a:rPr kumimoji="0" lang="en-GB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</a:t>
            </a: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2020-11-04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738144"/>
              </p:ext>
            </p:extLst>
          </p:nvPr>
        </p:nvGraphicFramePr>
        <p:xfrm>
          <a:off x="703263" y="2921000"/>
          <a:ext cx="7526337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Document" r:id="rId4" imgW="8250056" imgH="3724102" progId="Word.Document.8">
                  <p:embed/>
                </p:oleObj>
              </mc:Choice>
              <mc:Fallback>
                <p:oleObj name="Document" r:id="rId4" imgW="8250056" imgH="3724102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21000"/>
                        <a:ext cx="7526337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followings?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shall define a mechanism of recovery procedure to keep established TXOP for transmission failure when the transmission time of PPDUs is</a:t>
            </a:r>
            <a:r>
              <a:rPr lang="ko-KR" altLang="en-US" dirty="0" smtClean="0"/>
              <a:t> </a:t>
            </a:r>
            <a:r>
              <a:rPr lang="en-US" altLang="ko-KR" dirty="0" smtClean="0"/>
              <a:t>aligned</a:t>
            </a:r>
          </a:p>
          <a:p>
            <a:pPr lvl="1"/>
            <a:r>
              <a:rPr lang="en-US" altLang="ko-KR" dirty="0" smtClean="0"/>
              <a:t>Note: The feature is in R1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305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allow a </a:t>
            </a:r>
            <a:r>
              <a:rPr lang="en-US" altLang="ko-KR" dirty="0" smtClean="0"/>
              <a:t>TXOP responder STA of </a:t>
            </a:r>
            <a:r>
              <a:rPr lang="en-US" altLang="ko-KR" dirty="0"/>
              <a:t>MLD to transmit a </a:t>
            </a:r>
            <a:r>
              <a:rPr lang="en-US" altLang="ko-KR" dirty="0" smtClean="0"/>
              <a:t>signal </a:t>
            </a:r>
            <a:r>
              <a:rPr lang="en-US" altLang="ko-KR" dirty="0" smtClean="0"/>
              <a:t>when frame reception has been failed and that is not a first frame exchange </a:t>
            </a:r>
            <a:r>
              <a:rPr lang="en-US" altLang="ko-KR" dirty="0"/>
              <a:t>within the </a:t>
            </a:r>
            <a:r>
              <a:rPr lang="en-US" altLang="ko-KR" dirty="0" smtClean="0"/>
              <a:t>TXOP  </a:t>
            </a:r>
            <a:r>
              <a:rPr lang="en-US" altLang="ko-KR" dirty="0"/>
              <a:t>in order to </a:t>
            </a:r>
            <a:r>
              <a:rPr lang="en-US" altLang="ko-KR" dirty="0" smtClean="0"/>
              <a:t>assist the </a:t>
            </a:r>
            <a:r>
              <a:rPr lang="en-US" altLang="ko-KR" dirty="0" smtClean="0"/>
              <a:t>TXOP </a:t>
            </a:r>
            <a:r>
              <a:rPr lang="en-US" altLang="ko-KR" dirty="0" smtClean="0"/>
              <a:t>maintenance </a:t>
            </a:r>
            <a:r>
              <a:rPr lang="en-US" altLang="ko-KR" dirty="0" smtClean="0"/>
              <a:t>with </a:t>
            </a:r>
            <a:r>
              <a:rPr lang="en-US" altLang="ko-KR" dirty="0" smtClean="0"/>
              <a:t>start-time alignment </a:t>
            </a:r>
            <a:r>
              <a:rPr lang="en-US" altLang="ko-KR" dirty="0" smtClean="0"/>
              <a:t>in </a:t>
            </a:r>
            <a:r>
              <a:rPr lang="en-US" altLang="ko-KR" dirty="0"/>
              <a:t>R1?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0058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allow </a:t>
            </a:r>
            <a:r>
              <a:rPr lang="en-US" altLang="ko-KR" dirty="0" smtClean="0"/>
              <a:t>a </a:t>
            </a:r>
            <a:r>
              <a:rPr lang="en-US" altLang="ko-KR" dirty="0" smtClean="0"/>
              <a:t>TXOP </a:t>
            </a:r>
            <a:r>
              <a:rPr lang="en-US" altLang="ko-KR" dirty="0"/>
              <a:t>responder STA of </a:t>
            </a:r>
            <a:r>
              <a:rPr lang="en-US" altLang="ko-KR" dirty="0"/>
              <a:t>MLD to transmit a BA frame without any reception state information when frame reception has been failed and that is not a first frame exchange within the TXOP  in order to assist the TXOP maintenance in R1?</a:t>
            </a:r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</a:t>
            </a:r>
            <a:r>
              <a:rPr lang="en-US" altLang="ko-KR" dirty="0" smtClean="0"/>
              <a:t>to apply some limitation for recovery procedure in one TXOP</a:t>
            </a:r>
          </a:p>
          <a:p>
            <a:pPr lvl="1"/>
            <a:r>
              <a:rPr lang="en-US" altLang="ko-KR" dirty="0" smtClean="0"/>
              <a:t>E.g. The recovery procedure may not be done more than one time in the same TXOP.</a:t>
            </a:r>
          </a:p>
          <a:p>
            <a:pPr lvl="1"/>
            <a:r>
              <a:rPr lang="en-US" altLang="ko-KR" dirty="0" smtClean="0"/>
              <a:t>E.g. Consecutive recovery procedure is not allowed</a:t>
            </a:r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7718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20/0566r64, Compendium of straw polls and potential changes to the Specification Framework Document, Edward Au (Huawei)</a:t>
            </a:r>
          </a:p>
          <a:p>
            <a:pPr marL="0" indent="0">
              <a:buNone/>
            </a:pPr>
            <a:r>
              <a:rPr lang="en-US" altLang="ko-KR" sz="1800" dirty="0"/>
              <a:t>[2] 20/0427r4, Synchronous multi link operation, Young </a:t>
            </a:r>
            <a:r>
              <a:rPr lang="en-US" altLang="ko-KR" sz="1800" dirty="0" err="1"/>
              <a:t>Hoon</a:t>
            </a:r>
            <a:r>
              <a:rPr lang="en-US" altLang="ko-KR" sz="1800" dirty="0"/>
              <a:t> Kwon (NXP)</a:t>
            </a:r>
          </a:p>
          <a:p>
            <a:pPr marL="0" indent="0">
              <a:buNone/>
            </a:pPr>
            <a:r>
              <a:rPr lang="en-US" altLang="ko-KR" sz="1800" dirty="0"/>
              <a:t>[3] 20/433, PPDU alignment in STR constrained multi-link, </a:t>
            </a:r>
            <a:r>
              <a:rPr lang="en-US" altLang="ko-KR" sz="1800" dirty="0" err="1"/>
              <a:t>Yunbo</a:t>
            </a:r>
            <a:r>
              <a:rPr lang="en-US" altLang="ko-KR" sz="1800" dirty="0"/>
              <a:t> Li (Huawei)</a:t>
            </a:r>
          </a:p>
          <a:p>
            <a:pPr marL="0" indent="0">
              <a:buNone/>
            </a:pPr>
            <a:r>
              <a:rPr lang="en-US" altLang="ko-KR" sz="1800" dirty="0"/>
              <a:t>[4] </a:t>
            </a:r>
            <a:r>
              <a:rPr lang="en-US" altLang="ko-KR" sz="1800" dirty="0" smtClean="0"/>
              <a:t>20/577r3, </a:t>
            </a:r>
            <a:r>
              <a:rPr lang="en-US" altLang="ko-KR" sz="1800" dirty="0"/>
              <a:t>RTS and CTS Procedure in Synchronous Multi-link Operation, Yongho Seok (MediaTek)</a:t>
            </a:r>
          </a:p>
          <a:p>
            <a:pPr marL="0" indent="0">
              <a:buNone/>
            </a:pPr>
            <a:r>
              <a:rPr lang="en-US" altLang="ko-KR" sz="1800" dirty="0"/>
              <a:t>[5] </a:t>
            </a:r>
            <a:r>
              <a:rPr lang="en-US" altLang="ko-KR" sz="1800" dirty="0" smtClean="0"/>
              <a:t>20/993r7, </a:t>
            </a:r>
            <a:r>
              <a:rPr lang="en-US" altLang="ko-KR" sz="1800" dirty="0"/>
              <a:t>Sync ML operations of non-STR device, Dmitry </a:t>
            </a:r>
            <a:r>
              <a:rPr lang="en-US" altLang="ko-KR" sz="1800" dirty="0" err="1"/>
              <a:t>Akhmetov</a:t>
            </a:r>
            <a:r>
              <a:rPr lang="en-US" altLang="ko-KR" sz="1800" dirty="0"/>
              <a:t> (Intel)</a:t>
            </a:r>
          </a:p>
          <a:p>
            <a:pPr marL="0" indent="0">
              <a:buNone/>
            </a:pPr>
            <a:r>
              <a:rPr lang="en-US" altLang="ko-KR" sz="1800" dirty="0"/>
              <a:t>[6] 20/1053, Synchronous Multi-link Transmission of Non-STR MLD, Yongho Seok (MediaTek)</a:t>
            </a:r>
          </a:p>
          <a:p>
            <a:pPr marL="0" indent="0">
              <a:buNone/>
            </a:pPr>
            <a:r>
              <a:rPr lang="en-US" altLang="ko-KR" sz="1800" dirty="0"/>
              <a:t>[7] 20/1062r0, Error recovery for non-STR MLD, </a:t>
            </a:r>
            <a:r>
              <a:rPr lang="en-US" altLang="ko-KR" sz="1800" dirty="0" err="1"/>
              <a:t>Yunbo</a:t>
            </a:r>
            <a:r>
              <a:rPr lang="en-US" altLang="ko-KR" sz="1800" dirty="0"/>
              <a:t> Li (Huawei</a:t>
            </a:r>
            <a:r>
              <a:rPr lang="en-US" altLang="ko-KR" sz="1800" dirty="0" smtClean="0"/>
              <a:t>)</a:t>
            </a:r>
          </a:p>
          <a:p>
            <a:pPr marL="0" indent="0">
              <a:buNone/>
            </a:pPr>
            <a:r>
              <a:rPr lang="en-US" altLang="ko-KR" sz="1800" dirty="0" smtClean="0"/>
              <a:t>[8] ETSI </a:t>
            </a:r>
            <a:r>
              <a:rPr lang="nl-BE" altLang="ko-KR" sz="1800" dirty="0" smtClean="0"/>
              <a:t>301 893, </a:t>
            </a:r>
            <a:r>
              <a:rPr lang="en-US" altLang="ko-KR" sz="1800" dirty="0"/>
              <a:t>5 GHz </a:t>
            </a:r>
            <a:r>
              <a:rPr lang="en-US" altLang="ko-KR" sz="1800" dirty="0" smtClean="0"/>
              <a:t>RLAN; </a:t>
            </a:r>
            <a:r>
              <a:rPr lang="en-US" altLang="ko-KR" sz="1800" dirty="0" err="1" smtClean="0"/>
              <a:t>Harmonised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Standard covering the essential </a:t>
            </a:r>
            <a:r>
              <a:rPr lang="en-US" altLang="ko-KR" sz="1800" dirty="0" smtClean="0"/>
              <a:t>requirements of </a:t>
            </a:r>
            <a:r>
              <a:rPr lang="en-US" altLang="ko-KR" sz="1800" dirty="0"/>
              <a:t>article 3.2 of Directive 2014/53/EU</a:t>
            </a:r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The ML operation with non-STR MLD has been agreed including end-time alignment[1]</a:t>
            </a:r>
          </a:p>
          <a:p>
            <a:pPr lvl="1"/>
            <a:r>
              <a:rPr lang="en-US" altLang="ko-KR" dirty="0"/>
              <a:t>802.11be supports the following cases in R1:</a:t>
            </a:r>
          </a:p>
          <a:p>
            <a:pPr lvl="2"/>
            <a:r>
              <a:rPr lang="en-US" altLang="ko-KR" dirty="0"/>
              <a:t>STR AP MLD with STR non-AP MLD</a:t>
            </a:r>
          </a:p>
          <a:p>
            <a:pPr lvl="2"/>
            <a:r>
              <a:rPr lang="en-US" altLang="ko-KR" dirty="0"/>
              <a:t>STR AP MLD with non-STR non-AP MLD</a:t>
            </a:r>
          </a:p>
          <a:p>
            <a:pPr lvl="2"/>
            <a:r>
              <a:rPr lang="en-US" altLang="ko-KR" dirty="0"/>
              <a:t>Note: All the other cases are TBD.</a:t>
            </a:r>
          </a:p>
          <a:p>
            <a:r>
              <a:rPr lang="en-US" altLang="ko-KR" dirty="0"/>
              <a:t>The various contributions has discussed </a:t>
            </a:r>
            <a:r>
              <a:rPr lang="en-US" altLang="ko-KR" dirty="0" smtClean="0"/>
              <a:t>the synchronous </a:t>
            </a:r>
            <a:r>
              <a:rPr lang="en-US" altLang="ko-KR" dirty="0"/>
              <a:t>ML operation with </a:t>
            </a:r>
            <a:r>
              <a:rPr lang="en-US" altLang="ko-KR" dirty="0" smtClean="0"/>
              <a:t>PPDU </a:t>
            </a:r>
            <a:r>
              <a:rPr lang="en-US" altLang="ko-KR" dirty="0" smtClean="0"/>
              <a:t>alignment </a:t>
            </a:r>
            <a:r>
              <a:rPr lang="en-US" altLang="ko-KR" dirty="0" smtClean="0"/>
              <a:t>for </a:t>
            </a:r>
            <a:r>
              <a:rPr lang="en-US" altLang="ko-KR" dirty="0"/>
              <a:t>non-STR constraint [2-7]</a:t>
            </a:r>
          </a:p>
          <a:p>
            <a:r>
              <a:rPr lang="en-US" altLang="ko-KR" dirty="0"/>
              <a:t>The PPDU alignment </a:t>
            </a:r>
            <a:r>
              <a:rPr lang="en-US" altLang="ko-KR" dirty="0" smtClean="0"/>
              <a:t>in case of transmission </a:t>
            </a:r>
            <a:r>
              <a:rPr lang="en-US" altLang="ko-KR" dirty="0"/>
              <a:t>failure </a:t>
            </a:r>
            <a:r>
              <a:rPr lang="en-US" altLang="ko-KR" dirty="0" smtClean="0"/>
              <a:t>has also been </a:t>
            </a:r>
            <a:r>
              <a:rPr lang="en-US" altLang="ko-KR" dirty="0"/>
              <a:t>handled in [2, 7]</a:t>
            </a:r>
          </a:p>
          <a:p>
            <a:r>
              <a:rPr lang="en-US" altLang="ko-KR" dirty="0"/>
              <a:t>In this presentation, we continue the discussion on the failure cases in synchronous ML operations 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Synchronous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non-STR ML operation, the synchronous ML operation is preferred in</a:t>
            </a:r>
            <a:r>
              <a:rPr lang="ko-KR" altLang="en-US" dirty="0"/>
              <a:t> </a:t>
            </a:r>
            <a:r>
              <a:rPr lang="en-US" altLang="ko-KR" dirty="0"/>
              <a:t>[2-7]</a:t>
            </a:r>
          </a:p>
          <a:p>
            <a:pPr lvl="1"/>
            <a:r>
              <a:rPr lang="en-US" altLang="ko-KR" dirty="0"/>
              <a:t>The end-time alignment has been agreed in [1]</a:t>
            </a:r>
          </a:p>
          <a:p>
            <a:endParaRPr lang="ko-KR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56992"/>
            <a:ext cx="8197382" cy="1904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48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Recovery procedure for transmission failure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55381"/>
          </a:xfrm>
        </p:spPr>
        <p:txBody>
          <a:bodyPr>
            <a:normAutofit/>
          </a:bodyPr>
          <a:lstStyle/>
          <a:p>
            <a:r>
              <a:rPr lang="en-US" altLang="ko-KR" dirty="0"/>
              <a:t>The recovery options have been shown in [2] for synchronous ML operation</a:t>
            </a:r>
          </a:p>
          <a:p>
            <a:pPr lvl="1"/>
            <a:r>
              <a:rPr lang="en-US" altLang="ko-KR" dirty="0"/>
              <a:t>It proposes three options including </a:t>
            </a:r>
            <a:r>
              <a:rPr lang="en-US" altLang="ko-KR" dirty="0" smtClean="0"/>
              <a:t>the option to continue transmission on the failed link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More failure cases in synchronous ML operation are considered in [7]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21117"/>
            <a:ext cx="6048672" cy="174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직선 화살표 연결선 8"/>
          <p:cNvCxnSpPr/>
          <p:nvPr/>
        </p:nvCxnSpPr>
        <p:spPr>
          <a:xfrm>
            <a:off x="4716016" y="4653136"/>
            <a:ext cx="681939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16016" y="4345359"/>
            <a:ext cx="681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&gt;PIFS</a:t>
            </a:r>
            <a:endParaRPr lang="ko-KR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499992" y="4860177"/>
            <a:ext cx="20162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May need to adjust the start time of PPDU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Regarding the options on recovery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continuation of transmission in failed link proposed in </a:t>
            </a:r>
            <a:r>
              <a:rPr lang="en-US" altLang="ko-KR" dirty="0"/>
              <a:t>[2] </a:t>
            </a:r>
            <a:r>
              <a:rPr lang="en-US" altLang="ko-KR" dirty="0" smtClean="0"/>
              <a:t>may </a:t>
            </a:r>
            <a:r>
              <a:rPr lang="en-US" altLang="ko-KR" dirty="0"/>
              <a:t>cause the following issues:</a:t>
            </a:r>
          </a:p>
          <a:p>
            <a:pPr lvl="1"/>
            <a:r>
              <a:rPr lang="en-US" altLang="ko-KR" dirty="0"/>
              <a:t>Other devices including </a:t>
            </a:r>
            <a:r>
              <a:rPr lang="en-US" altLang="ko-KR" dirty="0" smtClean="0"/>
              <a:t>non-Wi-Fi </a:t>
            </a:r>
            <a:r>
              <a:rPr lang="en-US" altLang="ko-KR" dirty="0"/>
              <a:t>devices in same band may access the channel during the </a:t>
            </a:r>
            <a:r>
              <a:rPr lang="en-US" altLang="ko-KR" dirty="0" smtClean="0"/>
              <a:t>ACK/BA transmission</a:t>
            </a:r>
            <a:endParaRPr lang="en-US" altLang="ko-KR" dirty="0"/>
          </a:p>
          <a:p>
            <a:pPr lvl="1"/>
            <a:r>
              <a:rPr lang="en-US" altLang="ko-KR" dirty="0"/>
              <a:t>The successive transmission with gap of more than 25us may cause the regulation issue:</a:t>
            </a:r>
          </a:p>
          <a:p>
            <a:pPr lvl="2"/>
            <a:r>
              <a:rPr lang="en-US" altLang="ko-KR" dirty="0"/>
              <a:t>The regulation </a:t>
            </a:r>
            <a:r>
              <a:rPr lang="en-US" altLang="ko-KR" dirty="0" smtClean="0"/>
              <a:t>basically does </a:t>
            </a:r>
            <a:r>
              <a:rPr lang="en-US" altLang="ko-KR" dirty="0"/>
              <a:t>not </a:t>
            </a:r>
            <a:r>
              <a:rPr lang="en-US" altLang="ko-KR" dirty="0" smtClean="0"/>
              <a:t>allow continuation of transmission when the transmission gap </a:t>
            </a:r>
            <a:r>
              <a:rPr lang="en-GB" altLang="ko-KR" dirty="0" smtClean="0"/>
              <a:t>exceeds </a:t>
            </a:r>
            <a:r>
              <a:rPr lang="en-GB" altLang="ko-KR" dirty="0"/>
              <a:t>25 </a:t>
            </a:r>
            <a:r>
              <a:rPr lang="en-GB" altLang="ko-KR" dirty="0" smtClean="0"/>
              <a:t>µs [8]</a:t>
            </a:r>
            <a:endParaRPr lang="en-US" altLang="ko-KR" dirty="0"/>
          </a:p>
          <a:p>
            <a:pPr lvl="3"/>
            <a:r>
              <a:rPr lang="en-US" altLang="ko-KR" dirty="0" smtClean="0"/>
              <a:t>The </a:t>
            </a:r>
            <a:r>
              <a:rPr lang="en-US" altLang="ko-KR" dirty="0"/>
              <a:t>pause </a:t>
            </a:r>
            <a:r>
              <a:rPr lang="en-US" altLang="ko-KR" dirty="0" smtClean="0"/>
              <a:t>insertion is</a:t>
            </a:r>
            <a:r>
              <a:rPr lang="ko-KR" altLang="en-US" dirty="0" smtClean="0"/>
              <a:t> </a:t>
            </a:r>
            <a:r>
              <a:rPr lang="en-US" altLang="ko-KR" dirty="0" smtClean="0"/>
              <a:t>the additional operation, which is not included in the TXOP and shall be at least 100us when it is </a:t>
            </a:r>
            <a:r>
              <a:rPr lang="en-US" altLang="ko-KR" dirty="0" smtClean="0"/>
              <a:t>applied</a:t>
            </a:r>
          </a:p>
          <a:p>
            <a:r>
              <a:rPr lang="en-US" altLang="ko-KR" dirty="0" smtClean="0"/>
              <a:t>To alleviate the issues, the TXOP responder may assist the TXOP continuation.</a:t>
            </a:r>
          </a:p>
          <a:p>
            <a:pPr lvl="1"/>
            <a:r>
              <a:rPr lang="en-US" altLang="ko-KR" dirty="0" smtClean="0"/>
              <a:t>As </a:t>
            </a:r>
            <a:r>
              <a:rPr lang="en-US" altLang="ko-KR" dirty="0" smtClean="0"/>
              <a:t>in the option 3 in [2]: </a:t>
            </a:r>
            <a:r>
              <a:rPr lang="en-US" altLang="ko-KR" dirty="0"/>
              <a:t>transmitting the Dummy signal by STA MLD</a:t>
            </a:r>
          </a:p>
        </p:txBody>
      </p:sp>
    </p:spTree>
    <p:extLst>
      <p:ext uri="{BB962C8B-B14F-4D97-AF65-F5344CB8AC3E}">
        <p14:creationId xmlns:p14="http://schemas.microsoft.com/office/powerpoint/2010/main" val="238141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STA-assisted recovery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55381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When </a:t>
            </a:r>
            <a:r>
              <a:rPr lang="en-US" altLang="ko-KR" b="1" dirty="0" smtClean="0"/>
              <a:t>a STA </a:t>
            </a:r>
            <a:r>
              <a:rPr lang="en-US" altLang="ko-KR" b="1" dirty="0"/>
              <a:t>detects the transmission failure </a:t>
            </a:r>
            <a:r>
              <a:rPr lang="en-US" altLang="ko-KR" b="1" dirty="0" smtClean="0"/>
              <a:t>after the first frame exchange during </a:t>
            </a:r>
            <a:r>
              <a:rPr lang="en-US" altLang="ko-KR" b="1" dirty="0"/>
              <a:t>the synchronized </a:t>
            </a:r>
            <a:r>
              <a:rPr lang="en-US" altLang="ko-KR" b="1" dirty="0" smtClean="0"/>
              <a:t>transmission, the STA </a:t>
            </a:r>
            <a:r>
              <a:rPr lang="en-US" altLang="ko-KR" b="1" dirty="0"/>
              <a:t>may transmit any signal to </a:t>
            </a:r>
            <a:r>
              <a:rPr lang="en-US" altLang="ko-KR" b="1" dirty="0" smtClean="0"/>
              <a:t>help the AP to maintain the obtained TXOP and continue the transmission in the failed link</a:t>
            </a:r>
            <a:endParaRPr lang="en-US" altLang="ko-KR" b="1" dirty="0"/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Link information may be added to help the STA to detect the synchronized </a:t>
            </a:r>
            <a:r>
              <a:rPr lang="en-US" altLang="ko-KR" sz="1800" dirty="0" smtClean="0"/>
              <a:t>transmission</a:t>
            </a:r>
            <a:endParaRPr lang="en-US" altLang="ko-KR" sz="1800" dirty="0"/>
          </a:p>
          <a:p>
            <a:r>
              <a:rPr lang="en-US" altLang="ko-KR" sz="2000" dirty="0"/>
              <a:t>The assistance signal should be aligned with the BA transmission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65104"/>
            <a:ext cx="8028384" cy="197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7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STA-assisted recovery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55381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b="1" dirty="0" smtClean="0"/>
              <a:t>The assistance signal does not include any information</a:t>
            </a:r>
          </a:p>
          <a:p>
            <a:pPr lvl="1"/>
            <a:r>
              <a:rPr lang="en-US" altLang="ko-KR" sz="1800" dirty="0" smtClean="0"/>
              <a:t>It is used only for keeping TXOP duration</a:t>
            </a:r>
            <a:endParaRPr lang="en-US" altLang="ko-KR" sz="18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b="1" dirty="0" smtClean="0"/>
              <a:t>In </a:t>
            </a:r>
            <a:r>
              <a:rPr lang="en-US" altLang="ko-KR" b="1" dirty="0"/>
              <a:t>the SFD, the </a:t>
            </a:r>
            <a:r>
              <a:rPr lang="en-US" altLang="ko-KR" b="1" dirty="0" err="1"/>
              <a:t>BlockAck</a:t>
            </a:r>
            <a:r>
              <a:rPr lang="en-US" altLang="ko-KR" b="1" dirty="0"/>
              <a:t> information with 0 does not update the </a:t>
            </a:r>
            <a:r>
              <a:rPr lang="en-US" altLang="ko-KR" b="1" dirty="0" smtClean="0"/>
              <a:t>receive </a:t>
            </a:r>
            <a:r>
              <a:rPr lang="en-US" altLang="ko-KR" b="1" dirty="0"/>
              <a:t>status</a:t>
            </a:r>
            <a:r>
              <a:rPr lang="en-US" altLang="ko-KR" b="1" dirty="0" smtClean="0"/>
              <a:t>,</a:t>
            </a:r>
            <a:endParaRPr lang="en-US" altLang="ko-KR" b="1" dirty="0"/>
          </a:p>
          <a:p>
            <a:pPr lvl="1"/>
            <a:r>
              <a:rPr lang="en-US" altLang="ko-KR" sz="1800" dirty="0" smtClean="0"/>
              <a:t>An </a:t>
            </a:r>
            <a:r>
              <a:rPr lang="en-US" altLang="ko-KR" sz="1800" dirty="0"/>
              <a:t>o</a:t>
            </a:r>
            <a:r>
              <a:rPr lang="en-US" altLang="ko-KR" sz="1800" dirty="0" smtClean="0"/>
              <a:t>riginator </a:t>
            </a:r>
            <a:r>
              <a:rPr lang="en-US" altLang="ko-KR" sz="1800" dirty="0"/>
              <a:t>MLD of BA agreement shall not update the receive status for an MPDU corresponding to the BA agreement that has been already positively acknowledged.</a:t>
            </a:r>
          </a:p>
          <a:p>
            <a:r>
              <a:rPr lang="en-US" altLang="ko-KR" sz="2000" dirty="0" smtClean="0"/>
              <a:t>The BA with 0s can be reused for reserving TXOP, without defining a new frame for TXOP continuation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822712"/>
            <a:ext cx="6480720" cy="1626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69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</a:t>
            </a:r>
            <a:r>
              <a:rPr lang="en-US" altLang="ko-KR" dirty="0" smtClean="0"/>
              <a:t>rule for </a:t>
            </a:r>
            <a:r>
              <a:rPr lang="en-US" altLang="ko-KR" dirty="0" smtClean="0"/>
              <a:t>recovery procedure in synchronous ML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sz="2400" b="1" dirty="0" smtClean="0"/>
              <a:t>For the </a:t>
            </a:r>
            <a:r>
              <a:rPr lang="en-US" altLang="ko-KR" sz="2400" b="1" dirty="0"/>
              <a:t>fairness with other devices, </a:t>
            </a:r>
            <a:r>
              <a:rPr lang="en-US" altLang="ko-KR" sz="2400" b="1" dirty="0" smtClean="0"/>
              <a:t>additional rules can be defined </a:t>
            </a:r>
            <a:r>
              <a:rPr lang="en-US" altLang="ko-KR" sz="2400" b="1" dirty="0"/>
              <a:t>to release the TXOP in following cases</a:t>
            </a:r>
          </a:p>
          <a:p>
            <a:pPr marL="742950" lvl="2" indent="-342900"/>
            <a:r>
              <a:rPr lang="en-US" altLang="ko-KR" sz="2000" b="1" dirty="0"/>
              <a:t>When the </a:t>
            </a:r>
            <a:r>
              <a:rPr lang="en-US" altLang="ko-KR" sz="2000" b="1" dirty="0" smtClean="0"/>
              <a:t>reception of </a:t>
            </a:r>
            <a:r>
              <a:rPr lang="en-US" altLang="ko-KR" sz="2000" b="1" dirty="0"/>
              <a:t>DL data frame has repeatedly failed</a:t>
            </a:r>
          </a:p>
          <a:p>
            <a:pPr marL="1200150" lvl="3" indent="-342900"/>
            <a:r>
              <a:rPr lang="en-US" altLang="ko-KR" dirty="0"/>
              <a:t>The </a:t>
            </a:r>
            <a:r>
              <a:rPr lang="en-US" altLang="ko-KR" dirty="0" smtClean="0"/>
              <a:t>reception </a:t>
            </a:r>
            <a:r>
              <a:rPr lang="en-US" altLang="ko-KR" dirty="0" smtClean="0"/>
              <a:t>of </a:t>
            </a:r>
            <a:r>
              <a:rPr lang="en-US" altLang="ko-KR" dirty="0"/>
              <a:t>frame after BA frame without any information has been failed</a:t>
            </a:r>
          </a:p>
          <a:p>
            <a:pPr marL="742950" lvl="2" indent="-342900"/>
            <a:r>
              <a:rPr lang="en-US" altLang="ko-KR" sz="2000" b="1" dirty="0"/>
              <a:t>When the received signal power is lower than a threshold</a:t>
            </a:r>
          </a:p>
          <a:p>
            <a:pPr marL="1200150" lvl="3" indent="-342900"/>
            <a:r>
              <a:rPr lang="en-US" altLang="ko-KR" dirty="0"/>
              <a:t>E.g. No signal has been </a:t>
            </a:r>
            <a:r>
              <a:rPr lang="en-US" altLang="ko-KR" dirty="0" smtClean="0"/>
              <a:t>detected</a:t>
            </a:r>
          </a:p>
          <a:p>
            <a:endParaRPr lang="ko-KR" alt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21088"/>
            <a:ext cx="8424936" cy="1766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12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presentation, we have discussed </a:t>
            </a:r>
            <a:r>
              <a:rPr lang="en-US" altLang="ko-KR" dirty="0" smtClean="0"/>
              <a:t>the </a:t>
            </a:r>
            <a:r>
              <a:rPr lang="en-US" altLang="ko-KR" dirty="0"/>
              <a:t>recovery operation in synchronous multi-link operation</a:t>
            </a:r>
          </a:p>
          <a:p>
            <a:r>
              <a:rPr lang="en-US" altLang="ko-KR" dirty="0"/>
              <a:t>The transmission with </a:t>
            </a:r>
            <a:r>
              <a:rPr lang="en-US" altLang="ko-KR" dirty="0" smtClean="0"/>
              <a:t>continuation of transmission procedure without </a:t>
            </a:r>
            <a:r>
              <a:rPr lang="en-US" altLang="ko-KR" dirty="0"/>
              <a:t>BA </a:t>
            </a:r>
            <a:r>
              <a:rPr lang="en-US" altLang="ko-KR" dirty="0" smtClean="0"/>
              <a:t>may </a:t>
            </a:r>
            <a:r>
              <a:rPr lang="en-US" altLang="ko-KR" dirty="0"/>
              <a:t>cause </a:t>
            </a:r>
            <a:r>
              <a:rPr lang="en-US" altLang="ko-KR" dirty="0" smtClean="0"/>
              <a:t>some issues:</a:t>
            </a:r>
            <a:endParaRPr lang="en-US" altLang="ko-KR" dirty="0"/>
          </a:p>
          <a:p>
            <a:pPr lvl="1"/>
            <a:r>
              <a:rPr lang="en-US" altLang="ko-KR" dirty="0"/>
              <a:t>May cause the regulation </a:t>
            </a:r>
            <a:r>
              <a:rPr lang="en-US" altLang="ko-KR" dirty="0" smtClean="0"/>
              <a:t>issue</a:t>
            </a:r>
          </a:p>
          <a:p>
            <a:pPr lvl="1"/>
            <a:r>
              <a:rPr lang="en-US" altLang="ko-KR" dirty="0" smtClean="0"/>
              <a:t>Other </a:t>
            </a:r>
            <a:r>
              <a:rPr lang="en-US" altLang="ko-KR" dirty="0"/>
              <a:t>devices may access the channel </a:t>
            </a:r>
          </a:p>
          <a:p>
            <a:r>
              <a:rPr lang="en-US" altLang="ko-KR" dirty="0"/>
              <a:t>We propose the assistance from the recipient STA for recovery process in order to keep the TXOP </a:t>
            </a:r>
            <a:r>
              <a:rPr lang="en-US" altLang="ko-KR" dirty="0" smtClean="0"/>
              <a:t>duration</a:t>
            </a:r>
          </a:p>
          <a:p>
            <a:r>
              <a:rPr lang="en-US" altLang="ko-KR" dirty="0" smtClean="0"/>
              <a:t>In order to relieve the fairness issue, the additional rule may be applied to limit the recovery procedure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17830</TotalTime>
  <Words>961</Words>
  <Application>Microsoft Office PowerPoint</Application>
  <PresentationFormat>화면 슬라이드 쇼(4:3)</PresentationFormat>
  <Paragraphs>88</Paragraphs>
  <Slides>14</Slides>
  <Notes>10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6" baseType="lpstr">
      <vt:lpstr>2_Office 테마</vt:lpstr>
      <vt:lpstr>Document</vt:lpstr>
      <vt:lpstr>PowerPoint 프레젠테이션</vt:lpstr>
      <vt:lpstr>Introduction</vt:lpstr>
      <vt:lpstr>Recap: Synchronous Multi-link operation</vt:lpstr>
      <vt:lpstr>Recap: Recovery procedure for transmission failure</vt:lpstr>
      <vt:lpstr>Regarding the options on recovery procedure</vt:lpstr>
      <vt:lpstr>STA-assisted recovery procedure</vt:lpstr>
      <vt:lpstr>STA-assisted recovery procedure</vt:lpstr>
      <vt:lpstr>Additional rule for recovery procedure in synchronous ML operation</vt:lpstr>
      <vt:lpstr>Conclusion</vt:lpstr>
      <vt:lpstr>Straw Poll 1</vt:lpstr>
      <vt:lpstr>Straw Poll 2</vt:lpstr>
      <vt:lpstr>Straw Poll 3</vt:lpstr>
      <vt:lpstr>Straw Poll 4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wilus</dc:creator>
  <cp:lastModifiedBy>Hanseul Hong</cp:lastModifiedBy>
  <cp:revision>398</cp:revision>
  <dcterms:created xsi:type="dcterms:W3CDTF">2015-04-24T00:57:35Z</dcterms:created>
  <dcterms:modified xsi:type="dcterms:W3CDTF">2020-11-04T10:25:31Z</dcterms:modified>
</cp:coreProperties>
</file>