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0" r:id="rId3"/>
    <p:sldId id="271" r:id="rId4"/>
    <p:sldId id="272" r:id="rId5"/>
    <p:sldId id="26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802.11-20/1473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20-113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358-02-0jtc-draft-ls-from-802-11-to-iso-iec-jtc1-sc6-in-relation-to-a-proposed-wake-up-radio-project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358-01-0jtc-draft-ls-from-802-11-to-iso-iec-jtc1-sc6-in-relation-to-a-proposed-wake-up-radio-project.docx" TargetMode="External"/><Relationship Id="rId2" Type="http://schemas.openxmlformats.org/officeDocument/2006/relationships/hyperlink" Target="https://mentor.ieee.org/802.11/dcn/20/11-20-1358-02-0jtc-draft-ls-from-802-11-to-iso-iec-jtc1-sc6-in-relation-to-a-proposed-wake-up-radio-project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Sep 2020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20200915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11-20-1134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908658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708920"/>
            <a:ext cx="4608512" cy="32403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amendments recently published as ISO/IEC/IEEE standards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AU" dirty="0">
                <a:solidFill>
                  <a:schemeClr val="tx1"/>
                </a:solidFill>
              </a:rPr>
              <a:t>802.11aj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802.11ak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en-AU" dirty="0">
                <a:solidFill>
                  <a:schemeClr val="tx1"/>
                </a:solidFill>
              </a:rPr>
              <a:t>802.11aq</a:t>
            </a: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prepared for the next</a:t>
            </a:r>
            <a:br>
              <a:rPr lang="en-AU" dirty="0"/>
            </a:br>
            <a:r>
              <a:rPr lang="en-AU" dirty="0"/>
              <a:t>SC6 meeting in October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next ISO/IEC JTC1/SC6 meeting will be held virtually in Oct 2020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The agenda items of most interest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5.6. PWI on Narrow Band Variable OOK WUR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Has overlap with IEEE 802.11ba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A Liaison Statement (</a:t>
            </a:r>
            <a:r>
              <a:rPr lang="en-AU" dirty="0">
                <a:hlinkClick r:id="rId2"/>
              </a:rPr>
              <a:t>11-20-1358-02 </a:t>
            </a:r>
            <a:r>
              <a:rPr lang="en-AU" dirty="0"/>
              <a:t>) will be considered for approval by the IEEE 802.11 WG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6.4. AHG 2 on Trustworthiness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May have an impact on security aspects of ISO/IEC/IEEE standards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7. Liaison Statement from IEEE 802 on status of PDSO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AU" dirty="0"/>
              <a:t>Peter Yee is currently preparing the Liaison Statement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6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FC9CC-7349-4FDA-A19D-1B6022AC2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WG will consider a motion to approve a LS in relation to the PWI in SC6 on WUR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346B5-70D2-4B9E-8524-93454037A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Motion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i="1" dirty="0"/>
              <a:t>The IEEE 802.11 WG approves sending a Liaison Statement based on the material  </a:t>
            </a:r>
            <a:r>
              <a:rPr lang="en-AU" i="1" dirty="0">
                <a:hlinkClick r:id="rId2"/>
              </a:rPr>
              <a:t>11-20-1358-02</a:t>
            </a:r>
            <a:r>
              <a:rPr lang="en-AU" i="1" dirty="0"/>
              <a:t> to ISO/IEC JTC1/SC6 in relation to the PWI in SC6 on 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Moved: Andrew Myles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Seconded: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AU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AU" dirty="0"/>
              <a:t>Note: the SC6 approved </a:t>
            </a:r>
            <a:r>
              <a:rPr lang="en-AU" dirty="0">
                <a:hlinkClick r:id="rId3"/>
              </a:rPr>
              <a:t>11-20-1358-01</a:t>
            </a:r>
            <a:r>
              <a:rPr lang="en-AU" dirty="0"/>
              <a:t> unanimously. </a:t>
            </a:r>
            <a:r>
              <a:rPr lang="en-AU" dirty="0">
                <a:hlinkClick r:id="rId2"/>
              </a:rPr>
              <a:t>11-20-1358-02</a:t>
            </a:r>
            <a:r>
              <a:rPr lang="en-AU" dirty="0"/>
              <a:t> contains some editorial corrections. It is assume the IEEE 802.11 WG Chair will have editorial license.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DDFDC-326E-4FCA-BA93-4D34DECF27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C4ACD-9386-4B3E-99C9-8E026F1333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66AE4D-7D97-461B-B446-3A5ADE1F3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59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 at the virtual meeting in Nov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Nov 2020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Review results of virtual SC6 meeting in Oct 2020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Execute PSDO process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165</TotalTime>
  <Words>361</Words>
  <Application>Microsoft Office PowerPoint</Application>
  <PresentationFormat>Widescreen</PresentationFormat>
  <Paragraphs>76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 JTC1 Standing Committee Sep 2020 (virtual) closing report</vt:lpstr>
      <vt:lpstr>The IEEE 802 JTC1 SC reviewed the PSDO process status</vt:lpstr>
      <vt:lpstr>The IEEE 802 JTC1 SC prepared for the next SC6 meeting in October 2020</vt:lpstr>
      <vt:lpstr>The WG will consider a motion to approve a LS in relation to the PWI in SC6 on WUR</vt:lpstr>
      <vt:lpstr>The IEEE 802 JTC1 SC will undertake its usual work at the virtual meeting in Nov 2020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24</cp:revision>
  <cp:lastPrinted>1601-01-01T00:00:00Z</cp:lastPrinted>
  <dcterms:created xsi:type="dcterms:W3CDTF">2019-09-19T04:57:16Z</dcterms:created>
  <dcterms:modified xsi:type="dcterms:W3CDTF">2020-09-15T01:40:08Z</dcterms:modified>
</cp:coreProperties>
</file>