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704" r:id="rId3"/>
    <p:sldId id="797" r:id="rId4"/>
    <p:sldId id="760" r:id="rId5"/>
    <p:sldId id="795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5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11/4/2020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11/4/2020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11/4/2020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11/4/2020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6031" y="6475413"/>
            <a:ext cx="14378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1469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EHT Sounding Discussion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2020-09-12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09/12/2020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045468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 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7920"/>
            <a:ext cx="9144000" cy="762000"/>
          </a:xfrm>
        </p:spPr>
        <p:txBody>
          <a:bodyPr/>
          <a:lstStyle/>
          <a:p>
            <a:r>
              <a:rPr lang="en-US" sz="2800" dirty="0"/>
              <a:t>Recap: Sounding in 11ac</a:t>
            </a:r>
          </a:p>
        </p:txBody>
      </p:sp>
      <p:sp>
        <p:nvSpPr>
          <p:cNvPr id="149" name="Content Placeholder 2">
            <a:extLst>
              <a:ext uri="{FF2B5EF4-FFF2-40B4-BE49-F238E27FC236}">
                <a16:creationId xmlns:a16="http://schemas.microsoft.com/office/drawing/2014/main" id="{E93A6401-9BC2-4504-ABED-35721064F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" y="1069253"/>
            <a:ext cx="9144000" cy="911947"/>
          </a:xfrm>
        </p:spPr>
        <p:txBody>
          <a:bodyPr/>
          <a:lstStyle/>
          <a:p>
            <a:r>
              <a:rPr lang="en-US" sz="1600" b="0" dirty="0"/>
              <a:t>HT sounding includes many flavors: explicit sounding, implicit sounding.</a:t>
            </a:r>
          </a:p>
          <a:p>
            <a:r>
              <a:rPr lang="en-US" sz="1600" b="0" dirty="0"/>
              <a:t>VHT sounding is simplified by including explicit sounding only:</a:t>
            </a:r>
          </a:p>
          <a:p>
            <a:pPr lvl="1"/>
            <a:r>
              <a:rPr lang="en-US" sz="1600" b="0" dirty="0"/>
              <a:t>Sounding with single beamformee:</a:t>
            </a:r>
            <a:endParaRPr lang="en-US" altLang="en-US" sz="1600" b="0" dirty="0">
              <a:solidFill>
                <a:srgbClr val="000000"/>
              </a:solidFill>
            </a:endParaRPr>
          </a:p>
          <a:p>
            <a:pPr lvl="2"/>
            <a:endParaRPr lang="en-US" sz="1600" b="0" dirty="0"/>
          </a:p>
        </p:txBody>
      </p:sp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DE6DDDEC-FB9F-4603-9BD5-8A5189E49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FEC96678-FC4E-495E-82EE-C685531D7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A0552616-F6F2-498E-A5EB-C0496B32DA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09/12/2020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6213C-8EF7-42A6-8B2B-F214AF714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133600"/>
            <a:ext cx="3337200" cy="807333"/>
          </a:xfrm>
          <a:prstGeom prst="rect">
            <a:avLst/>
          </a:prstGeom>
        </p:spPr>
      </p:pic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AB24EEA-D1FE-4FDE-93EF-A3316A73E166}"/>
              </a:ext>
            </a:extLst>
          </p:cNvPr>
          <p:cNvSpPr txBox="1">
            <a:spLocks/>
          </p:cNvSpPr>
          <p:nvPr/>
        </p:nvSpPr>
        <p:spPr bwMode="auto">
          <a:xfrm>
            <a:off x="38100" y="3011521"/>
            <a:ext cx="9144000" cy="35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600" kern="0" dirty="0"/>
              <a:t>Sounding with more than one beamformee:</a:t>
            </a:r>
            <a:endParaRPr lang="en-US" altLang="en-US" sz="1600" kern="0" dirty="0">
              <a:solidFill>
                <a:srgbClr val="000000"/>
              </a:solidFill>
            </a:endParaRPr>
          </a:p>
          <a:p>
            <a:pPr lvl="2"/>
            <a:endParaRPr lang="en-US" sz="1600" kern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378D65-02F3-4E47-8195-9D60D71741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2698" y="3367188"/>
            <a:ext cx="6651226" cy="1355167"/>
          </a:xfrm>
          <a:prstGeom prst="rect">
            <a:avLst/>
          </a:prstGeom>
        </p:spPr>
      </p:pic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2F79A89-C853-4736-B899-E384A189F99A}"/>
              </a:ext>
            </a:extLst>
          </p:cNvPr>
          <p:cNvSpPr txBox="1">
            <a:spLocks/>
          </p:cNvSpPr>
          <p:nvPr/>
        </p:nvSpPr>
        <p:spPr bwMode="auto">
          <a:xfrm>
            <a:off x="0" y="4764580"/>
            <a:ext cx="9144000" cy="156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400" b="0" kern="0" dirty="0"/>
              <a:t>When the sounding feedback is longer than 11454 octets, the feedback is fragmented to multiple frames which are transmitted in one PPDU.</a:t>
            </a:r>
          </a:p>
          <a:p>
            <a:pPr lvl="2"/>
            <a:r>
              <a:rPr lang="en-US" altLang="en-US" sz="1400" kern="0" dirty="0">
                <a:solidFill>
                  <a:srgbClr val="000000"/>
                </a:solidFill>
              </a:rPr>
              <a:t>The typical implementation of 11ac’s sounding feedback doesn’t need the fragmentation.</a:t>
            </a:r>
            <a:endParaRPr lang="en-US" sz="1400" b="0" kern="0" dirty="0"/>
          </a:p>
          <a:p>
            <a:pPr lvl="1"/>
            <a:r>
              <a:rPr lang="en-US" altLang="en-US" sz="1400" b="0" kern="0" dirty="0">
                <a:solidFill>
                  <a:srgbClr val="000000"/>
                </a:solidFill>
              </a:rPr>
              <a:t>The sounding feedback can be polled in the following TXOP or in the same TXOP.</a:t>
            </a:r>
          </a:p>
          <a:p>
            <a:pPr lvl="2"/>
            <a:r>
              <a:rPr lang="en-US" altLang="en-US" sz="1400" kern="0" dirty="0">
                <a:solidFill>
                  <a:srgbClr val="000000"/>
                </a:solidFill>
              </a:rPr>
              <a:t>The segments of sounding feedback can be partially polled in the sounding feedback retransmission.</a:t>
            </a:r>
          </a:p>
          <a:p>
            <a:pPr marL="457200" lvl="1" indent="0">
              <a:buNone/>
            </a:pPr>
            <a:endParaRPr lang="en-US" altLang="en-US" sz="2200" kern="0" dirty="0">
              <a:solidFill>
                <a:srgbClr val="000000"/>
              </a:solidFill>
            </a:endParaRPr>
          </a:p>
          <a:p>
            <a:pPr lvl="2"/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4950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7920"/>
            <a:ext cx="9144000" cy="762000"/>
          </a:xfrm>
        </p:spPr>
        <p:txBody>
          <a:bodyPr/>
          <a:lstStyle/>
          <a:p>
            <a:r>
              <a:rPr lang="en-US" sz="2800" dirty="0"/>
              <a:t>Recap: Sounding in 11ax</a:t>
            </a:r>
          </a:p>
        </p:txBody>
      </p:sp>
      <p:sp>
        <p:nvSpPr>
          <p:cNvPr id="149" name="Content Placeholder 2">
            <a:extLst>
              <a:ext uri="{FF2B5EF4-FFF2-40B4-BE49-F238E27FC236}">
                <a16:creationId xmlns:a16="http://schemas.microsoft.com/office/drawing/2014/main" id="{E93A6401-9BC2-4504-ABED-35721064F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" y="1069253"/>
            <a:ext cx="9144000" cy="911947"/>
          </a:xfrm>
        </p:spPr>
        <p:txBody>
          <a:bodyPr/>
          <a:lstStyle/>
          <a:p>
            <a:r>
              <a:rPr lang="en-US" sz="1600" b="0" dirty="0"/>
              <a:t>HE sounding is simplified by including explicit sounding only:</a:t>
            </a:r>
          </a:p>
          <a:p>
            <a:pPr lvl="1"/>
            <a:r>
              <a:rPr lang="en-US" sz="1600" b="0" dirty="0"/>
              <a:t>NTB sounding with single beamformee:</a:t>
            </a:r>
            <a:endParaRPr lang="en-US" altLang="en-US" sz="1600" b="0" dirty="0">
              <a:solidFill>
                <a:srgbClr val="000000"/>
              </a:solidFill>
            </a:endParaRPr>
          </a:p>
          <a:p>
            <a:pPr lvl="2"/>
            <a:endParaRPr lang="en-US" sz="1600" b="0" dirty="0"/>
          </a:p>
        </p:txBody>
      </p:sp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DE6DDDEC-FB9F-4603-9BD5-8A5189E49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FEC96678-FC4E-495E-82EE-C685531D7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A0552616-F6F2-498E-A5EB-C0496B32DA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09/12/2020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AB24EEA-D1FE-4FDE-93EF-A3316A73E166}"/>
              </a:ext>
            </a:extLst>
          </p:cNvPr>
          <p:cNvSpPr txBox="1">
            <a:spLocks/>
          </p:cNvSpPr>
          <p:nvPr/>
        </p:nvSpPr>
        <p:spPr bwMode="auto">
          <a:xfrm>
            <a:off x="38100" y="2680523"/>
            <a:ext cx="9144000" cy="35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600" kern="0" dirty="0"/>
              <a:t>TB sounding with more than one beamformee:</a:t>
            </a:r>
            <a:endParaRPr lang="en-US" altLang="en-US" sz="1600" kern="0" dirty="0">
              <a:solidFill>
                <a:srgbClr val="000000"/>
              </a:solidFill>
            </a:endParaRPr>
          </a:p>
          <a:p>
            <a:pPr lvl="2"/>
            <a:endParaRPr lang="en-US" sz="1600" kern="0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2F79A89-C853-4736-B899-E384A189F99A}"/>
              </a:ext>
            </a:extLst>
          </p:cNvPr>
          <p:cNvSpPr txBox="1">
            <a:spLocks/>
          </p:cNvSpPr>
          <p:nvPr/>
        </p:nvSpPr>
        <p:spPr bwMode="auto">
          <a:xfrm>
            <a:off x="0" y="4624624"/>
            <a:ext cx="9144000" cy="181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400" kern="0" dirty="0"/>
              <a:t>When the sounding feedback is longer than 11454, the feedback is fragmented to multiple frames to be transmitted in one PPDU.</a:t>
            </a:r>
          </a:p>
          <a:p>
            <a:pPr lvl="2"/>
            <a:r>
              <a:rPr lang="en-US" altLang="en-US" sz="1400" kern="0" dirty="0">
                <a:solidFill>
                  <a:srgbClr val="000000"/>
                </a:solidFill>
              </a:rPr>
              <a:t>The typical implementation of 11ax’s sounding feedback doesn’t need the fragmentation.</a:t>
            </a:r>
            <a:endParaRPr lang="en-US" sz="1400" kern="0" dirty="0"/>
          </a:p>
          <a:p>
            <a:r>
              <a:rPr lang="en-US" sz="1600" b="0" kern="0" dirty="0"/>
              <a:t>HE sounding is further simplified:</a:t>
            </a:r>
          </a:p>
          <a:p>
            <a:pPr lvl="1"/>
            <a:r>
              <a:rPr lang="en-US" sz="1600" kern="0" dirty="0"/>
              <a:t>In NTB sounding, the beamformer can’t poll the sounding feedback</a:t>
            </a:r>
            <a:r>
              <a:rPr lang="en-US" sz="1600" b="0" kern="0" dirty="0"/>
              <a:t>.</a:t>
            </a:r>
          </a:p>
          <a:p>
            <a:pPr lvl="1"/>
            <a:r>
              <a:rPr lang="en-US" altLang="en-US" sz="1600" b="0" kern="0" dirty="0">
                <a:solidFill>
                  <a:srgbClr val="000000"/>
                </a:solidFill>
              </a:rPr>
              <a:t>In TB sounding the sounding feedback can be polled in the </a:t>
            </a:r>
            <a:r>
              <a:rPr lang="en-US" altLang="en-US" sz="1600" kern="0" dirty="0">
                <a:solidFill>
                  <a:srgbClr val="000000"/>
                </a:solidFill>
              </a:rPr>
              <a:t>same </a:t>
            </a:r>
            <a:r>
              <a:rPr lang="en-US" altLang="en-US" sz="1600" b="0" kern="0" dirty="0">
                <a:solidFill>
                  <a:srgbClr val="000000"/>
                </a:solidFill>
              </a:rPr>
              <a:t>TXOP more than one time.</a:t>
            </a:r>
          </a:p>
          <a:p>
            <a:pPr lvl="2"/>
            <a:endParaRPr lang="en-US" sz="1600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BAA810-1E6A-4F8E-883E-3496F46F1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1168" y="1862068"/>
            <a:ext cx="4449600" cy="7900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0E20F54-64E6-468C-8A3D-73CE4D2C2C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656" y="3059409"/>
            <a:ext cx="5214376" cy="1529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435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en-US" sz="2800" dirty="0"/>
              <a:t>EHT Sounding Observation and Potential Simplification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19202"/>
            <a:ext cx="9144000" cy="3276598"/>
          </a:xfrm>
        </p:spPr>
        <p:txBody>
          <a:bodyPr/>
          <a:lstStyle/>
          <a:p>
            <a:r>
              <a:rPr lang="en-US" sz="1600" b="0" dirty="0"/>
              <a:t>With the wider BW (&gt;160MHz) and more spatial streams (&gt;8), the fragmentation of sounding feedback will become popular.</a:t>
            </a:r>
          </a:p>
          <a:p>
            <a:pPr lvl="1"/>
            <a:r>
              <a:rPr lang="en-US" sz="1600" dirty="0"/>
              <a:t>If we follows 11ax’s sounding protocol, the beamformee needs to send the partial sounding feedback per beamformer’s request.</a:t>
            </a:r>
            <a:r>
              <a:rPr lang="en-US" sz="1600" b="0" dirty="0"/>
              <a:t> </a:t>
            </a:r>
          </a:p>
          <a:p>
            <a:r>
              <a:rPr lang="en-US" sz="2000" b="0" dirty="0"/>
              <a:t>The NTB sounding procedure of 11be is same as the NTB sounding of 11ax.</a:t>
            </a:r>
          </a:p>
          <a:p>
            <a:pPr lvl="1"/>
            <a:r>
              <a:rPr lang="en-US" sz="1600" dirty="0"/>
              <a:t>In NTB sounding, the beamformer can’t poll the sounding feedback.</a:t>
            </a:r>
            <a:endParaRPr lang="en-US" sz="1600" b="0" dirty="0"/>
          </a:p>
          <a:p>
            <a:r>
              <a:rPr lang="en-US" sz="2000" b="0" dirty="0"/>
              <a:t>In a TB sounding sequence initiated by NDPA and NDP, an EHT AP is not allowed to poll a beamformee more than one time.</a:t>
            </a:r>
          </a:p>
          <a:p>
            <a:pPr lvl="1"/>
            <a:endParaRPr lang="en-US" b="0" dirty="0"/>
          </a:p>
          <a:p>
            <a:pPr lvl="1"/>
            <a:endParaRPr lang="en-US" b="0" dirty="0"/>
          </a:p>
          <a:p>
            <a:pPr lvl="1"/>
            <a:endParaRPr lang="en-US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87468533-D56C-458F-9AD1-290BE5E5D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FAC5A-8678-474F-A2A1-D08DF8C76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47AC7FD-D922-4B70-A780-D933515C99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09/12/2020</a:t>
            </a:r>
          </a:p>
        </p:txBody>
      </p:sp>
    </p:spTree>
    <p:extLst>
      <p:ext uri="{BB962C8B-B14F-4D97-AF65-F5344CB8AC3E}">
        <p14:creationId xmlns:p14="http://schemas.microsoft.com/office/powerpoint/2010/main" val="4052324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7635"/>
            <a:ext cx="9144000" cy="762000"/>
          </a:xfrm>
        </p:spPr>
        <p:txBody>
          <a:bodyPr/>
          <a:lstStyle/>
          <a:p>
            <a:r>
              <a:rPr lang="en-US" sz="2800" dirty="0"/>
              <a:t>Straw Poll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4114799"/>
          </a:xfrm>
        </p:spPr>
        <p:txBody>
          <a:bodyPr/>
          <a:lstStyle/>
          <a:p>
            <a:r>
              <a:rPr lang="en-US" sz="1800" b="0" dirty="0"/>
              <a:t>Do you support that in 11be sounding the following rules are defined:</a:t>
            </a:r>
          </a:p>
          <a:p>
            <a:pPr lvl="1"/>
            <a:r>
              <a:rPr lang="en-US" sz="1800" dirty="0"/>
              <a:t>In NTB sounding, the beamformer shall not poll the sounding feedback </a:t>
            </a:r>
          </a:p>
          <a:p>
            <a:pPr lvl="1"/>
            <a:r>
              <a:rPr lang="en-US" sz="1800" dirty="0"/>
              <a:t>In a TB sounding sequence initiated by NDPA and NDP, an EHT AP shall not poll a beamformee more than one time </a:t>
            </a:r>
            <a:endParaRPr lang="en-US" sz="1800" b="0" dirty="0"/>
          </a:p>
        </p:txBody>
      </p:sp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38A42415-9B07-4472-8262-C818DFDB2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E829A676-FE9B-4100-97DC-4FAF6E2B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3A0D02AD-2C36-4C0E-ACEB-D7DA6BEC2F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09/12/2020</a:t>
            </a:r>
          </a:p>
        </p:txBody>
      </p:sp>
    </p:spTree>
    <p:extLst>
      <p:ext uri="{BB962C8B-B14F-4D97-AF65-F5344CB8AC3E}">
        <p14:creationId xmlns:p14="http://schemas.microsoft.com/office/powerpoint/2010/main" val="43819874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465</Words>
  <Application>Microsoft Office PowerPoint</Application>
  <PresentationFormat>On-screen Show (4:3)</PresentationFormat>
  <Paragraphs>76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Wingdings</vt:lpstr>
      <vt:lpstr>802-11-Submission</vt:lpstr>
      <vt:lpstr>EHT Sounding Discussion</vt:lpstr>
      <vt:lpstr>Recap: Sounding in 11ac</vt:lpstr>
      <vt:lpstr>Recap: Sounding in 11ax</vt:lpstr>
      <vt:lpstr>EHT Sounding Observation and Potential Simplification</vt:lpstr>
      <vt:lpstr>Straw Poll</vt:lpstr>
    </vt:vector>
  </TitlesOfParts>
  <Manager>Liwen Chu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11-19-xxxx-00-0eht-multiple link operation-10-16</dc:title>
  <dc:subject/>
  <dc:creator>Liwen Chu</dc:creator>
  <cp:keywords>September 2017</cp:keywords>
  <dc:description/>
  <cp:lastModifiedBy>Liwen Chu</cp:lastModifiedBy>
  <cp:revision>2168</cp:revision>
  <cp:lastPrinted>1998-02-10T13:28:06Z</cp:lastPrinted>
  <dcterms:created xsi:type="dcterms:W3CDTF">2007-05-21T21:00:37Z</dcterms:created>
  <dcterms:modified xsi:type="dcterms:W3CDTF">2020-11-04T15:51:05Z</dcterms:modified>
  <cp:category>Submission</cp:category>
</cp:coreProperties>
</file>