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6" r:id="rId3"/>
    <p:sldId id="437" r:id="rId4"/>
    <p:sldId id="444" r:id="rId5"/>
    <p:sldId id="44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0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1467r0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err="1" smtClean="0"/>
              <a:t>BW320</a:t>
            </a:r>
            <a:r>
              <a:rPr lang="en-GB" sz="2400" dirty="0" smtClean="0"/>
              <a:t> </a:t>
            </a:r>
            <a:r>
              <a:rPr lang="en-GB" sz="2400" dirty="0" err="1" smtClean="0"/>
              <a:t>Signaling</a:t>
            </a:r>
            <a:r>
              <a:rPr lang="en-GB" sz="2400" dirty="0" smtClean="0"/>
              <a:t>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2020-09-14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307064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err="1" smtClean="0"/>
              <a:t>320MHz</a:t>
            </a:r>
            <a:r>
              <a:rPr lang="en-US" sz="1800" b="0" dirty="0" smtClean="0"/>
              <a:t> channelization has been defined as any two contiguous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channels [1][2]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 to explicitly signal whether a transmission is occupying the light blue or the dark blue set of channels</a:t>
            </a:r>
          </a:p>
          <a:p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3" y="2859088"/>
            <a:ext cx="6200775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U-SIG BW Signaling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Transmission of 20/40/80/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 is unambiguous in terms of its frequency location since channels are non-overlapping. 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However due to the partially overlapping nature of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channels, a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device in a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BSS hearing a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</a:t>
            </a:r>
            <a:r>
              <a:rPr lang="en-US" sz="1800" b="0" dirty="0" smtClean="0"/>
              <a:t>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 is guaranteed to fail decoding if the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 belongs to the other set (sets denoted below by -1 and -2). It is undesirable to enable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decode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 they are bound to fail.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Propose </a:t>
            </a:r>
            <a:r>
              <a:rPr lang="en-US" sz="1800" b="0" dirty="0" smtClean="0"/>
              <a:t>to signal </a:t>
            </a:r>
            <a:r>
              <a:rPr lang="en-US" sz="1800" b="0" dirty="0" smtClean="0"/>
              <a:t>the </a:t>
            </a:r>
            <a:r>
              <a:rPr lang="en-US" sz="1800" b="0" dirty="0" smtClean="0"/>
              <a:t>exact set the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 belongs to by having two entries in U-SIG, namely 320_1, 320_2. This will also help identify </a:t>
            </a:r>
            <a:r>
              <a:rPr lang="en-US" sz="1800" b="0" dirty="0" err="1" smtClean="0"/>
              <a:t>OBSS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. </a:t>
            </a:r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316833"/>
              </p:ext>
            </p:extLst>
          </p:nvPr>
        </p:nvGraphicFramePr>
        <p:xfrm>
          <a:off x="1569720" y="5091684"/>
          <a:ext cx="6080760" cy="1156716"/>
        </p:xfrm>
        <a:graphic>
          <a:graphicData uri="http://schemas.openxmlformats.org/drawingml/2006/table">
            <a:tbl>
              <a:tblPr firstRow="1" firstCol="1" bandRow="1"/>
              <a:tblGrid>
                <a:gridCol w="404495"/>
                <a:gridCol w="404495"/>
                <a:gridCol w="404495"/>
                <a:gridCol w="404495"/>
                <a:gridCol w="405130"/>
                <a:gridCol w="405130"/>
                <a:gridCol w="458470"/>
                <a:gridCol w="496570"/>
                <a:gridCol w="492125"/>
                <a:gridCol w="405130"/>
                <a:gridCol w="405130"/>
                <a:gridCol w="469265"/>
                <a:gridCol w="520065"/>
                <a:gridCol w="405765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UNII6/7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/8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7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b="0" dirty="0" smtClean="0"/>
              <a:t>[1] 20/0953  -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Channelization</a:t>
            </a:r>
          </a:p>
          <a:p>
            <a:pPr marL="0" indent="0">
              <a:buNone/>
            </a:pPr>
            <a:r>
              <a:rPr lang="en-US" sz="1800" b="0" dirty="0" smtClean="0"/>
              <a:t>[2] 20/1229 – PDT </a:t>
            </a:r>
            <a:r>
              <a:rPr lang="en-US" sz="1800" b="0" dirty="0" err="1" smtClean="0"/>
              <a:t>phy</a:t>
            </a:r>
            <a:r>
              <a:rPr lang="en-US" sz="1800" b="0" dirty="0" smtClean="0"/>
              <a:t> channel numbering and channelization</a:t>
            </a:r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8487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#1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In addition to </a:t>
            </a:r>
            <a:r>
              <a:rPr lang="en-US" sz="1800" b="0" dirty="0" smtClean="0"/>
              <a:t>four entries for 20/40/80/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, d</a:t>
            </a:r>
            <a:r>
              <a:rPr lang="en-US" sz="1800" b="0" dirty="0" smtClean="0"/>
              <a:t>o </a:t>
            </a:r>
            <a:r>
              <a:rPr lang="en-US" sz="1800" b="0" dirty="0" smtClean="0"/>
              <a:t>you support </a:t>
            </a:r>
            <a:r>
              <a:rPr lang="en-US" sz="1800" b="0" dirty="0" smtClean="0"/>
              <a:t>having two entries in </a:t>
            </a:r>
            <a:r>
              <a:rPr lang="en-US" sz="1800" b="0" dirty="0" smtClean="0"/>
              <a:t>U-SIG BW field </a:t>
            </a:r>
            <a:r>
              <a:rPr lang="en-US" sz="1800" b="0" dirty="0" smtClean="0"/>
              <a:t>for 320 MHz?  </a:t>
            </a:r>
            <a:endParaRPr lang="en-US" sz="1800" b="0" dirty="0" smtClean="0"/>
          </a:p>
          <a:p>
            <a:pPr lvl="1"/>
            <a:r>
              <a:rPr lang="en-US" sz="1600" dirty="0" smtClean="0"/>
              <a:t>320-1 </a:t>
            </a:r>
            <a:r>
              <a:rPr lang="en-US" sz="1600" dirty="0" smtClean="0"/>
              <a:t>if </a:t>
            </a:r>
            <a:r>
              <a:rPr lang="en-US" sz="1600" dirty="0" err="1" smtClean="0"/>
              <a:t>PPDU</a:t>
            </a:r>
            <a:r>
              <a:rPr lang="en-US" sz="1600" dirty="0" smtClean="0"/>
              <a:t> channel center frequency is </a:t>
            </a:r>
            <a:r>
              <a:rPr lang="en-US" sz="1600" dirty="0"/>
              <a:t>31, </a:t>
            </a:r>
            <a:r>
              <a:rPr lang="en-US" sz="1600" dirty="0" smtClean="0"/>
              <a:t>95</a:t>
            </a:r>
            <a:r>
              <a:rPr lang="en-US" sz="1600" dirty="0"/>
              <a:t>, </a:t>
            </a:r>
            <a:r>
              <a:rPr lang="en-US" sz="1600" dirty="0" smtClean="0"/>
              <a:t>159</a:t>
            </a:r>
            <a:endParaRPr lang="en-US" sz="1600" dirty="0"/>
          </a:p>
          <a:p>
            <a:pPr lvl="1"/>
            <a:r>
              <a:rPr lang="en-US" sz="1600" dirty="0"/>
              <a:t>320-2 if </a:t>
            </a:r>
            <a:r>
              <a:rPr lang="en-US" sz="1600" dirty="0" err="1"/>
              <a:t>PPDU</a:t>
            </a:r>
            <a:r>
              <a:rPr lang="en-US" sz="1600" dirty="0"/>
              <a:t> channel center frequency is </a:t>
            </a:r>
            <a:r>
              <a:rPr lang="en-US" sz="1600" dirty="0" smtClean="0"/>
              <a:t>63</a:t>
            </a:r>
            <a:r>
              <a:rPr lang="en-US" sz="1600" dirty="0"/>
              <a:t>, </a:t>
            </a:r>
            <a:r>
              <a:rPr lang="en-US" sz="1600" dirty="0" smtClean="0"/>
              <a:t>127</a:t>
            </a:r>
            <a:r>
              <a:rPr lang="en-US" sz="1600" dirty="0"/>
              <a:t>, </a:t>
            </a:r>
            <a:r>
              <a:rPr lang="en-US" sz="1600" dirty="0" smtClean="0"/>
              <a:t>191</a:t>
            </a:r>
            <a:endParaRPr lang="en-US" sz="160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415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329984</TotalTime>
  <Words>325</Words>
  <Application>Microsoft Office PowerPoint</Application>
  <PresentationFormat>On-screen Show (4:3)</PresentationFormat>
  <Paragraphs>103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BW320 Signaling </vt:lpstr>
      <vt:lpstr>Abstract</vt:lpstr>
      <vt:lpstr>Proposed U-SIG BW Signaling </vt:lpstr>
      <vt:lpstr>References</vt:lpstr>
      <vt:lpstr>SP #1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1568</cp:revision>
  <cp:lastPrinted>1998-02-10T13:28:06Z</cp:lastPrinted>
  <dcterms:created xsi:type="dcterms:W3CDTF">2007-05-21T21:00:37Z</dcterms:created>
  <dcterms:modified xsi:type="dcterms:W3CDTF">2020-09-14T22:16:15Z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