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98" r:id="rId4"/>
    <p:sldId id="299" r:id="rId5"/>
    <p:sldId id="301" r:id="rId6"/>
    <p:sldId id="302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802.11-20/1451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802.11-20/1451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802.11-20/1451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802.11-20/1451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802.11-20/1451r1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39416" y="332656"/>
            <a:ext cx="2303451" cy="273050"/>
          </a:xfrm>
        </p:spPr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238932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2020-09-18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839416" y="333375"/>
            <a:ext cx="2589203" cy="273050"/>
          </a:xfrm>
        </p:spPr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8382948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416" y="1981200"/>
            <a:ext cx="10513168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Enhanced Broadcast Services </a:t>
            </a:r>
            <a:r>
              <a:rPr lang="en-GB" dirty="0" err="1"/>
              <a:t>TGbc</a:t>
            </a:r>
            <a:r>
              <a:rPr lang="en-GB" dirty="0"/>
              <a:t> for the September 2020 meeting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Update (r1) reflects progress as of  the September  online interim meeting.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340123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Progress since July 2020: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Comment collection on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Draft 0.1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363 comments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6 telephone conferences (1-hour each)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98 CIDs ready for motion 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Additional CIDs discussed; revised proposed resolutions for discussion this week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For all remaining CIDs, we have proposed resolutions to discuss this week</a:t>
            </a:r>
          </a:p>
          <a:p>
            <a:pPr lvl="2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September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Approval of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Motion to approve approve resolutions for CIDs from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Elections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Resolution of remaining CIDs 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 D1.0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Motion for WG letter ballot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Plans for upcoming telephone conferences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Comment resolution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040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4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Mon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09:00 – 11:00h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</a:t>
            </a:r>
            <a:r>
              <a:rPr lang="en-US">
                <a:solidFill>
                  <a:schemeClr val="tx1"/>
                </a:solidFill>
              </a:rPr>
              <a:t>: 11-19/1361</a:t>
            </a:r>
          </a:p>
          <a:p>
            <a:pPr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Note: (Starting next week, as announced)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Until November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1BB69-5DEB-C940-993B-0C8527B03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Achievements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0321F-DAD5-C142-A4D1-72979EFF4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72816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Resolution and approval  of all remaining comments (267 remaining comments)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D0.2 will be produced by editor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Leadership confirmation motions passed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Next Steps (Telco goals)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Review D0.2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Contributions to add text to, e.g.: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Clause 6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Annex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MIB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Individual contribution on potential enhancements of the draft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7BCA39-97FE-DD45-A78D-DC71CD0C92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040A6-A9FF-EE48-A71E-860967A886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082A54-EFE4-8043-9EB6-4C104352A3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40472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254</TotalTime>
  <Words>334</Words>
  <Application>Microsoft Macintosh PowerPoint</Application>
  <PresentationFormat>Widescreen</PresentationFormat>
  <Paragraphs>74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  <vt:lpstr>IEEE 802.11 TGbc Broadcast Services Chair: Marc Emmelmann</vt:lpstr>
      <vt:lpstr>IEEE 802.11 TGbc Broadcast Services Chair: Marc Emmelmann</vt:lpstr>
      <vt:lpstr>September 2020 Achievements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Emmelmann, Marc</cp:lastModifiedBy>
  <cp:revision>25</cp:revision>
  <cp:lastPrinted>1601-01-01T00:00:00Z</cp:lastPrinted>
  <dcterms:created xsi:type="dcterms:W3CDTF">2019-05-16T23:33:21Z</dcterms:created>
  <dcterms:modified xsi:type="dcterms:W3CDTF">2020-09-18T10:19:46Z</dcterms:modified>
  <cp:category/>
</cp:coreProperties>
</file>