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8" r:id="rId4"/>
    <p:sldId id="299" r:id="rId5"/>
    <p:sldId id="3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802.11-20/1451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September 2020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July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Comment collection on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0.1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363 comments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98 CIDs ready for motion 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CIDs discussed; revised proposed resolutions for discussion this week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For all remaining CIDs, we have proposed resolutions to discuss this week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September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approve resolutions for CIDs from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of remaining CIDs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4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11-19/1361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Note: (Starting next week, as announced)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Until November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246</TotalTime>
  <Words>256</Words>
  <Application>Microsoft Macintosh PowerPoint</Application>
  <PresentationFormat>Widescreen</PresentationFormat>
  <Paragraphs>57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24</cp:revision>
  <cp:lastPrinted>1601-01-01T00:00:00Z</cp:lastPrinted>
  <dcterms:created xsi:type="dcterms:W3CDTF">2019-05-16T23:33:21Z</dcterms:created>
  <dcterms:modified xsi:type="dcterms:W3CDTF">2020-09-11T14:51:25Z</dcterms:modified>
  <cp:category/>
</cp:coreProperties>
</file>