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88" r:id="rId4"/>
    <p:sldId id="283" r:id="rId5"/>
    <p:sldId id="287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038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77466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1446r0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Pilot </a:t>
            </a:r>
            <a:r>
              <a:rPr lang="en-GB" sz="2400" dirty="0" smtClean="0"/>
              <a:t>Polaritie</a:t>
            </a:r>
            <a:r>
              <a:rPr lang="en-GB" sz="2400" dirty="0" smtClean="0"/>
              <a:t>s </a:t>
            </a:r>
            <a:r>
              <a:rPr lang="en-GB" sz="2400" dirty="0" smtClean="0"/>
              <a:t>for </a:t>
            </a:r>
            <a:r>
              <a:rPr lang="en-GB" sz="2400" dirty="0" smtClean="0"/>
              <a:t>Small M-</a:t>
            </a:r>
            <a:r>
              <a:rPr lang="en-GB" sz="2400" dirty="0" err="1" smtClean="0"/>
              <a:t>RUs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2020-09-10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498443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n-lt"/>
                          <a:ea typeface="Times New Roman"/>
                        </a:rPr>
                        <a:t>Arun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 Agarwal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+mn-lt"/>
                          <a:ea typeface="Times New Roman"/>
                        </a:rPr>
                        <a:t>Dinakar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Times New Roman"/>
                        </a:rPr>
                        <a:t>Prabhakaran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sz="1800" b="0" dirty="0" smtClean="0"/>
              <a:t>Currently in </a:t>
            </a:r>
            <a:r>
              <a:rPr lang="en-US" altLang="ko-KR" sz="1800" b="0" dirty="0" err="1" smtClean="0"/>
              <a:t>11ax</a:t>
            </a:r>
            <a:r>
              <a:rPr lang="en-US" altLang="ko-KR" sz="1800" b="0" dirty="0" smtClean="0"/>
              <a:t> pilot polarity changes from symbol to symbol using a modulo operation with a value that equals the number of pilots in that RU. </a:t>
            </a:r>
          </a:p>
          <a:p>
            <a:pPr lvl="1"/>
            <a:r>
              <a:rPr lang="en-US" altLang="ko-KR" sz="1400" dirty="0"/>
              <a:t>For a 26-tone RU, </a:t>
            </a:r>
          </a:p>
          <a:p>
            <a:pPr lvl="2"/>
            <a:r>
              <a:rPr lang="en-US" altLang="ko-KR" sz="1200" i="1" dirty="0" err="1"/>
              <a:t>P</a:t>
            </a:r>
            <a:r>
              <a:rPr lang="en-US" altLang="ko-KR" sz="1200" i="1" baseline="-25000" dirty="0" err="1"/>
              <a:t>n</a:t>
            </a:r>
            <a:r>
              <a:rPr lang="en-US" altLang="ko-KR" sz="1200" dirty="0"/>
              <a:t>={</a:t>
            </a:r>
            <a:r>
              <a:rPr lang="el-GR" altLang="ko-KR" sz="1200" dirty="0"/>
              <a:t>ψ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 mod 2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+1</a:t>
            </a:r>
            <a:r>
              <a:rPr lang="en-US" altLang="ko-KR" sz="1200" baseline="-25000" dirty="0"/>
              <a:t>) mod 2</a:t>
            </a:r>
            <a:r>
              <a:rPr lang="en-US" altLang="ko-KR" sz="1200" dirty="0"/>
              <a:t>}, </a:t>
            </a:r>
          </a:p>
          <a:p>
            <a:pPr lvl="2"/>
            <a:r>
              <a:rPr lang="el-GR" altLang="ko-KR" sz="1200" dirty="0"/>
              <a:t>ψ</a:t>
            </a:r>
            <a:r>
              <a:rPr lang="en-US" altLang="ko-KR" sz="1200" baseline="-25000" dirty="0"/>
              <a:t>0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1</a:t>
            </a:r>
            <a:r>
              <a:rPr lang="en-US" altLang="ko-KR" sz="1200" dirty="0"/>
              <a:t>= -1</a:t>
            </a:r>
          </a:p>
          <a:p>
            <a:pPr lvl="1"/>
            <a:r>
              <a:rPr lang="en-US" altLang="ko-KR" sz="1400" dirty="0"/>
              <a:t>For a 52/106-tone RU, </a:t>
            </a:r>
          </a:p>
          <a:p>
            <a:pPr lvl="2"/>
            <a:r>
              <a:rPr lang="en-US" altLang="ko-KR" sz="1200" i="1" dirty="0" err="1"/>
              <a:t>P</a:t>
            </a:r>
            <a:r>
              <a:rPr lang="en-US" altLang="ko-KR" sz="1200" i="1" baseline="-25000" dirty="0" err="1"/>
              <a:t>n</a:t>
            </a:r>
            <a:r>
              <a:rPr lang="en-US" altLang="ko-KR" sz="1200" dirty="0"/>
              <a:t>={</a:t>
            </a:r>
            <a:r>
              <a:rPr lang="el-GR" altLang="ko-KR" sz="1200" dirty="0"/>
              <a:t>ψ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 mod 4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+1</a:t>
            </a:r>
            <a:r>
              <a:rPr lang="en-US" altLang="ko-KR" sz="1200" baseline="-25000" dirty="0"/>
              <a:t>) mod 4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+2</a:t>
            </a:r>
            <a:r>
              <a:rPr lang="en-US" altLang="ko-KR" sz="1200" baseline="-25000" dirty="0"/>
              <a:t>) mod 4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+3</a:t>
            </a:r>
            <a:r>
              <a:rPr lang="en-US" altLang="ko-KR" sz="1200" baseline="-25000" dirty="0"/>
              <a:t>) mod 4</a:t>
            </a:r>
            <a:r>
              <a:rPr lang="en-US" altLang="ko-KR" sz="1200" dirty="0"/>
              <a:t>}, </a:t>
            </a:r>
          </a:p>
          <a:p>
            <a:pPr lvl="2"/>
            <a:r>
              <a:rPr lang="el-GR" altLang="ko-KR" sz="1200" dirty="0"/>
              <a:t>ψ</a:t>
            </a:r>
            <a:r>
              <a:rPr lang="en-US" altLang="ko-KR" sz="1200" baseline="-25000" dirty="0"/>
              <a:t>0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1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2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3</a:t>
            </a:r>
            <a:r>
              <a:rPr lang="en-US" altLang="ko-KR" sz="1200" dirty="0"/>
              <a:t>= -1</a:t>
            </a:r>
            <a:endParaRPr lang="ko-KR" altLang="en-US" sz="1200" dirty="0"/>
          </a:p>
          <a:p>
            <a:pPr lvl="1"/>
            <a:r>
              <a:rPr lang="en-US" altLang="ko-KR" sz="1400" dirty="0"/>
              <a:t>For a 242-tone RU, </a:t>
            </a:r>
          </a:p>
          <a:p>
            <a:pPr lvl="2"/>
            <a:r>
              <a:rPr lang="en-US" altLang="ko-KR" sz="1200" i="1" dirty="0" err="1"/>
              <a:t>P</a:t>
            </a:r>
            <a:r>
              <a:rPr lang="en-US" altLang="ko-KR" sz="1200" i="1" baseline="-25000" dirty="0" err="1"/>
              <a:t>n</a:t>
            </a:r>
            <a:r>
              <a:rPr lang="en-US" altLang="ko-KR" sz="1200" dirty="0"/>
              <a:t>={</a:t>
            </a:r>
            <a:r>
              <a:rPr lang="el-GR" altLang="ko-KR" sz="1200" dirty="0"/>
              <a:t>ψ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+1</a:t>
            </a:r>
            <a:r>
              <a:rPr lang="en-US" altLang="ko-KR" sz="1200" baseline="-25000" dirty="0"/>
              <a:t>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+2</a:t>
            </a:r>
            <a:r>
              <a:rPr lang="en-US" altLang="ko-KR" sz="1200" baseline="-25000" dirty="0"/>
              <a:t>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+3</a:t>
            </a:r>
            <a:r>
              <a:rPr lang="en-US" altLang="ko-KR" sz="1200" baseline="-25000" dirty="0"/>
              <a:t>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+4</a:t>
            </a:r>
            <a:r>
              <a:rPr lang="en-US" altLang="ko-KR" sz="1200" baseline="-25000" dirty="0"/>
              <a:t>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+5</a:t>
            </a:r>
            <a:r>
              <a:rPr lang="en-US" altLang="ko-KR" sz="1200" baseline="-25000" dirty="0"/>
              <a:t>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+6</a:t>
            </a:r>
            <a:r>
              <a:rPr lang="en-US" altLang="ko-KR" sz="1200" baseline="-25000" dirty="0"/>
              <a:t>) mod 8</a:t>
            </a:r>
            <a:r>
              <a:rPr lang="en-US" altLang="ko-KR" sz="1200" dirty="0"/>
              <a:t> 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 err="1"/>
              <a:t>n</a:t>
            </a:r>
            <a:r>
              <a:rPr lang="en-US" altLang="ko-KR" sz="1200" baseline="-25000" dirty="0" err="1"/>
              <a:t>+7</a:t>
            </a:r>
            <a:r>
              <a:rPr lang="en-US" altLang="ko-KR" sz="1200" baseline="-25000" dirty="0"/>
              <a:t>) mod 8</a:t>
            </a:r>
            <a:r>
              <a:rPr lang="en-US" altLang="ko-KR" sz="1200" dirty="0"/>
              <a:t>}, </a:t>
            </a:r>
          </a:p>
          <a:p>
            <a:pPr lvl="2"/>
            <a:r>
              <a:rPr lang="el-GR" altLang="ko-KR" sz="1200" dirty="0"/>
              <a:t>ψ</a:t>
            </a:r>
            <a:r>
              <a:rPr lang="en-US" altLang="ko-KR" sz="1200" baseline="-25000" dirty="0"/>
              <a:t>0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1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2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3</a:t>
            </a:r>
            <a:r>
              <a:rPr lang="en-US" altLang="ko-KR" sz="1200" dirty="0"/>
              <a:t>= -1,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4</a:t>
            </a:r>
            <a:r>
              <a:rPr lang="en-US" altLang="ko-KR" sz="1200" dirty="0"/>
              <a:t>= -1,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5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6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7</a:t>
            </a:r>
            <a:r>
              <a:rPr lang="en-US" altLang="ko-KR" sz="1200" dirty="0"/>
              <a:t>= 1</a:t>
            </a:r>
            <a:endParaRPr lang="ko-KR" altLang="en-US" sz="1200" dirty="0"/>
          </a:p>
          <a:p>
            <a:pPr lvl="1"/>
            <a:r>
              <a:rPr lang="en-US" altLang="ko-KR" sz="1400" b="0" dirty="0" smtClean="0"/>
              <a:t>In RU sizes &gt;242 the number of pilots is a multiple of 8 and the modulo operation is kept at 8. This property is also retained for </a:t>
            </a:r>
            <a:r>
              <a:rPr lang="en-US" altLang="ko-KR" sz="1400" b="0" dirty="0" err="1" smtClean="0"/>
              <a:t>11be</a:t>
            </a:r>
            <a:r>
              <a:rPr lang="en-US" altLang="ko-KR" sz="1400" b="0" dirty="0" smtClean="0"/>
              <a:t> large M-RU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For implementation simplicity and alignment with </a:t>
            </a:r>
            <a:r>
              <a:rPr lang="en-US" altLang="ko-KR" sz="1800" b="0" dirty="0" err="1" smtClean="0"/>
              <a:t>11ax</a:t>
            </a:r>
            <a:r>
              <a:rPr lang="en-US" altLang="ko-KR" sz="1800" b="0" dirty="0" smtClean="0"/>
              <a:t> propose  to maintain that property also for </a:t>
            </a:r>
            <a:r>
              <a:rPr lang="en-US" altLang="ko-KR" sz="1800" b="0" dirty="0" err="1" smtClean="0"/>
              <a:t>11be</a:t>
            </a:r>
            <a:r>
              <a:rPr lang="en-US" altLang="ko-KR" sz="1800" b="0" dirty="0" smtClean="0"/>
              <a:t> small M-</a:t>
            </a:r>
            <a:r>
              <a:rPr lang="en-US" altLang="ko-KR" sz="1800" b="0" dirty="0" err="1" smtClean="0"/>
              <a:t>RUs</a:t>
            </a:r>
            <a:r>
              <a:rPr lang="en-US" altLang="ko-KR" sz="1800" b="0" dirty="0" smtClean="0"/>
              <a:t> 52+26 and 106+26.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sz="1800" b="0" dirty="0"/>
              <a:t>B</a:t>
            </a:r>
            <a:r>
              <a:rPr lang="en-US" altLang="ko-KR" sz="1800" b="0" dirty="0" smtClean="0"/>
              <a:t>oth cases 52+26 and 106+26 contain 6 pilots </a:t>
            </a:r>
            <a:r>
              <a:rPr lang="en-US" altLang="ko-KR" sz="1800" b="0" dirty="0" smtClean="0">
                <a:sym typeface="Wingdings" panose="05000000000000000000" pitchFamily="2" charset="2"/>
              </a:rPr>
              <a:t> highly prefer to use a modulo 6 and not break it to modulo 4 and modulo 2. This helps maintain receiver design from </a:t>
            </a:r>
            <a:r>
              <a:rPr lang="en-US" altLang="ko-KR" sz="1800" b="0" dirty="0" err="1" smtClean="0">
                <a:sym typeface="Wingdings" panose="05000000000000000000" pitchFamily="2" charset="2"/>
              </a:rPr>
              <a:t>11ax</a:t>
            </a:r>
            <a:endParaRPr lang="en-US" altLang="ko-KR" sz="1800" b="0" dirty="0" smtClean="0">
              <a:sym typeface="Wingdings" panose="05000000000000000000" pitchFamily="2" charset="2"/>
            </a:endParaRPr>
          </a:p>
          <a:p>
            <a:r>
              <a:rPr lang="en-US" sz="1800" b="0" i="1" dirty="0" err="1" smtClean="0"/>
              <a:t>P</a:t>
            </a:r>
            <a:r>
              <a:rPr lang="en-US" sz="1800" b="0" i="1" baseline="-25000" dirty="0" err="1" smtClean="0"/>
              <a:t>n</a:t>
            </a:r>
            <a:r>
              <a:rPr lang="en-US" sz="1800" b="0" dirty="0" smtClean="0"/>
              <a:t> </a:t>
            </a:r>
            <a:r>
              <a:rPr lang="en-US" sz="1800" b="0" dirty="0"/>
              <a:t>= {Ψ</a:t>
            </a:r>
            <a:r>
              <a:rPr lang="en-US" sz="1800" b="0" baseline="-25000" dirty="0"/>
              <a:t>(</a:t>
            </a:r>
            <a:r>
              <a:rPr lang="en-US" sz="1800" b="0" i="1" baseline="-25000" dirty="0"/>
              <a:t>n</a:t>
            </a:r>
            <a:r>
              <a:rPr lang="en-US" sz="1800" b="0" baseline="-25000" dirty="0"/>
              <a:t>) mod 6</a:t>
            </a:r>
            <a:r>
              <a:rPr lang="en-US" sz="1800" b="0" dirty="0"/>
              <a:t>, Ψ</a:t>
            </a:r>
            <a:r>
              <a:rPr lang="en-US" sz="1800" b="0" baseline="-25000" dirty="0"/>
              <a:t>(</a:t>
            </a:r>
            <a:r>
              <a:rPr lang="en-US" sz="1800" b="0" i="1" baseline="-25000" dirty="0" err="1"/>
              <a:t>n</a:t>
            </a:r>
            <a:r>
              <a:rPr lang="en-US" sz="1800" b="0" baseline="-25000" dirty="0" err="1"/>
              <a:t>+1</a:t>
            </a:r>
            <a:r>
              <a:rPr lang="en-US" sz="1800" b="0" baseline="-25000" dirty="0"/>
              <a:t>) mod 6</a:t>
            </a:r>
            <a:r>
              <a:rPr lang="en-US" sz="1800" b="0" dirty="0"/>
              <a:t>, Ψ</a:t>
            </a:r>
            <a:r>
              <a:rPr lang="en-US" sz="1800" b="0" baseline="-25000" dirty="0"/>
              <a:t>(</a:t>
            </a:r>
            <a:r>
              <a:rPr lang="en-US" sz="1800" b="0" i="1" baseline="-25000" dirty="0" err="1"/>
              <a:t>n</a:t>
            </a:r>
            <a:r>
              <a:rPr lang="en-US" sz="1800" b="0" baseline="-25000" dirty="0" err="1"/>
              <a:t>+2</a:t>
            </a:r>
            <a:r>
              <a:rPr lang="en-US" sz="1800" b="0" baseline="-25000" dirty="0"/>
              <a:t>) mod 6</a:t>
            </a:r>
            <a:r>
              <a:rPr lang="en-US" sz="1800" b="0" dirty="0"/>
              <a:t>, Ψ</a:t>
            </a:r>
            <a:r>
              <a:rPr lang="en-US" sz="1800" b="0" baseline="-25000" dirty="0"/>
              <a:t>(</a:t>
            </a:r>
            <a:r>
              <a:rPr lang="en-US" sz="1800" b="0" i="1" baseline="-25000" dirty="0" err="1"/>
              <a:t>n+3</a:t>
            </a:r>
            <a:r>
              <a:rPr lang="en-US" sz="1800" b="0" baseline="-25000" dirty="0"/>
              <a:t>) mod 6</a:t>
            </a:r>
            <a:r>
              <a:rPr lang="en-US" sz="1800" b="0" dirty="0"/>
              <a:t>, Ψ</a:t>
            </a:r>
            <a:r>
              <a:rPr lang="en-US" sz="1800" b="0" baseline="-25000" dirty="0"/>
              <a:t>(</a:t>
            </a:r>
            <a:r>
              <a:rPr lang="en-US" sz="1800" b="0" i="1" baseline="-25000" dirty="0" err="1"/>
              <a:t>n</a:t>
            </a:r>
            <a:r>
              <a:rPr lang="en-US" sz="1800" b="0" baseline="-25000" dirty="0" err="1"/>
              <a:t>+4</a:t>
            </a:r>
            <a:r>
              <a:rPr lang="en-US" sz="1800" b="0" baseline="-25000" dirty="0"/>
              <a:t>) mod 6</a:t>
            </a:r>
            <a:r>
              <a:rPr lang="en-US" sz="1800" b="0" dirty="0"/>
              <a:t>, Ψ</a:t>
            </a:r>
            <a:r>
              <a:rPr lang="en-US" sz="1800" b="0" baseline="-25000" dirty="0"/>
              <a:t>(</a:t>
            </a:r>
            <a:r>
              <a:rPr lang="en-US" sz="1800" b="0" i="1" baseline="-25000" dirty="0" err="1"/>
              <a:t>n</a:t>
            </a:r>
            <a:r>
              <a:rPr lang="en-US" sz="1800" b="0" baseline="-25000" dirty="0" err="1"/>
              <a:t>+5</a:t>
            </a:r>
            <a:r>
              <a:rPr lang="en-US" sz="1800" b="0" baseline="-25000" dirty="0"/>
              <a:t>) mod 6</a:t>
            </a:r>
            <a:r>
              <a:rPr lang="en-US" sz="1800" b="0" dirty="0" smtClean="0"/>
              <a:t>}</a:t>
            </a:r>
            <a:endParaRPr lang="en-US" altLang="ko-KR" sz="1800" b="0" dirty="0">
              <a:sym typeface="Wingdings" panose="05000000000000000000" pitchFamily="2" charset="2"/>
            </a:endParaRPr>
          </a:p>
          <a:p>
            <a:endParaRPr lang="en-US" altLang="ko-KR" sz="1800" b="0" dirty="0" smtClean="0"/>
          </a:p>
          <a:p>
            <a:r>
              <a:rPr lang="en-US" altLang="ko-KR" sz="1800" b="0" dirty="0">
                <a:sym typeface="Wingdings" panose="05000000000000000000" pitchFamily="2" charset="2"/>
              </a:rPr>
              <a:t>For </a:t>
            </a:r>
            <a:r>
              <a:rPr lang="en-US" altLang="ko-KR" sz="1800" b="0" dirty="0" smtClean="0">
                <a:sym typeface="Wingdings" panose="05000000000000000000" pitchFamily="2" charset="2"/>
              </a:rPr>
              <a:t>the initial polarity </a:t>
            </a:r>
            <a:r>
              <a:rPr lang="en-US" altLang="ko-KR" sz="1800" b="0" dirty="0">
                <a:sym typeface="Wingdings" panose="05000000000000000000" pitchFamily="2" charset="2"/>
              </a:rPr>
              <a:t>propose to use the first 6 </a:t>
            </a:r>
            <a:r>
              <a:rPr lang="en-US" altLang="ko-KR" sz="1800" b="0" dirty="0" smtClean="0">
                <a:sym typeface="Wingdings" panose="05000000000000000000" pitchFamily="2" charset="2"/>
              </a:rPr>
              <a:t>entries [1 1 1 -1 -1 1]. These are also used in </a:t>
            </a:r>
            <a:r>
              <a:rPr lang="en-US" altLang="ko-KR" sz="1800" b="0" dirty="0" err="1" smtClean="0">
                <a:sym typeface="Wingdings" panose="05000000000000000000" pitchFamily="2" charset="2"/>
              </a:rPr>
              <a:t>11n</a:t>
            </a:r>
            <a:r>
              <a:rPr lang="en-US" altLang="ko-KR" sz="1800" b="0" dirty="0" smtClean="0">
                <a:sym typeface="Wingdings" panose="05000000000000000000" pitchFamily="2" charset="2"/>
              </a:rPr>
              <a:t> </a:t>
            </a:r>
            <a:r>
              <a:rPr lang="en-US" altLang="ko-KR" sz="1800" b="0" dirty="0" err="1" smtClean="0">
                <a:sym typeface="Wingdings" panose="05000000000000000000" pitchFamily="2" charset="2"/>
              </a:rPr>
              <a:t>40MHz</a:t>
            </a:r>
            <a:r>
              <a:rPr lang="en-US" altLang="ko-KR" sz="1800" b="0" dirty="0" smtClean="0">
                <a:sym typeface="Wingdings" panose="05000000000000000000" pitchFamily="2" charset="2"/>
              </a:rPr>
              <a:t> 6 pilots design. </a:t>
            </a:r>
            <a:endParaRPr lang="en-US" altLang="ko-KR" sz="1800" b="0" dirty="0">
              <a:sym typeface="Wingdings" panose="05000000000000000000" pitchFamily="2" charset="2"/>
            </a:endParaRPr>
          </a:p>
          <a:p>
            <a:endParaRPr lang="en-US" altLang="ko-KR" sz="2000" b="0" dirty="0">
              <a:sym typeface="Wingdings" panose="05000000000000000000" pitchFamily="2" charset="2"/>
            </a:endParaRPr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그림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4122683"/>
            <a:ext cx="4646352" cy="151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30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SP #1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For small </a:t>
            </a:r>
            <a:r>
              <a:rPr lang="en-US" sz="1800" b="0" dirty="0" smtClean="0"/>
              <a:t>multi-</a:t>
            </a:r>
            <a:r>
              <a:rPr lang="en-US" sz="1800" b="0" dirty="0" err="1" smtClean="0"/>
              <a:t>RUs</a:t>
            </a:r>
            <a:r>
              <a:rPr lang="en-US" sz="1800" b="0" dirty="0" smtClean="0"/>
              <a:t> 106+26 and 52+26, </a:t>
            </a:r>
            <a:r>
              <a:rPr lang="en-US" sz="1800" b="0" dirty="0" smtClean="0"/>
              <a:t>do you agree to </a:t>
            </a:r>
            <a:r>
              <a:rPr lang="en-US" sz="1800" b="0" dirty="0" smtClean="0"/>
              <a:t>use a modulo 6 for the pilot polarity rotation?</a:t>
            </a:r>
            <a:endParaRPr lang="en-US" sz="1800" b="0" dirty="0" smtClean="0"/>
          </a:p>
          <a:p>
            <a:endParaRPr lang="en-US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600" b="0" dirty="0" smtClean="0"/>
              <a:t>Y</a:t>
            </a:r>
            <a:r>
              <a:rPr lang="en-GB" sz="1600" b="0" dirty="0" smtClean="0"/>
              <a:t>:</a:t>
            </a:r>
          </a:p>
          <a:p>
            <a:pPr marL="0" indent="0">
              <a:buNone/>
            </a:pPr>
            <a:r>
              <a:rPr lang="en-GB" sz="1600" b="0" dirty="0" smtClean="0"/>
              <a:t>N:</a:t>
            </a:r>
          </a:p>
          <a:p>
            <a:pPr marL="0" indent="0">
              <a:buNone/>
            </a:pPr>
            <a:r>
              <a:rPr lang="en-GB" sz="1600" b="0" dirty="0" smtClean="0"/>
              <a:t>A:</a:t>
            </a:r>
          </a:p>
          <a:p>
            <a:pPr marL="0" indent="0">
              <a:buNone/>
            </a:pPr>
            <a:endParaRPr lang="en-GB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819400"/>
            <a:ext cx="7162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i="1" dirty="0" err="1" smtClean="0"/>
              <a:t>P</a:t>
            </a:r>
            <a:r>
              <a:rPr lang="en-US" sz="1600" i="1" baseline="-25000" dirty="0" err="1" smtClean="0"/>
              <a:t>n</a:t>
            </a:r>
            <a:r>
              <a:rPr lang="en-US" sz="1600" dirty="0" smtClean="0"/>
              <a:t>= </a:t>
            </a:r>
            <a:r>
              <a:rPr lang="en-US" sz="1600" dirty="0"/>
              <a:t>{Ψ</a:t>
            </a:r>
            <a:r>
              <a:rPr lang="en-US" sz="1600" baseline="-25000" dirty="0"/>
              <a:t>(</a:t>
            </a:r>
            <a:r>
              <a:rPr lang="en-US" sz="1600" i="1" baseline="-25000" dirty="0"/>
              <a:t>n</a:t>
            </a:r>
            <a:r>
              <a:rPr lang="en-US" sz="1600" baseline="-25000" dirty="0"/>
              <a:t>) mod 6</a:t>
            </a:r>
            <a:r>
              <a:rPr lang="en-US" sz="1600" dirty="0"/>
              <a:t>, Ψ</a:t>
            </a:r>
            <a:r>
              <a:rPr lang="en-US" sz="1600" baseline="-25000" dirty="0"/>
              <a:t>(</a:t>
            </a:r>
            <a:r>
              <a:rPr lang="en-US" sz="1600" i="1" baseline="-25000" dirty="0" err="1"/>
              <a:t>n</a:t>
            </a:r>
            <a:r>
              <a:rPr lang="en-US" sz="1600" baseline="-25000" dirty="0" err="1"/>
              <a:t>+1</a:t>
            </a:r>
            <a:r>
              <a:rPr lang="en-US" sz="1600" baseline="-25000" dirty="0"/>
              <a:t>) mod 6</a:t>
            </a:r>
            <a:r>
              <a:rPr lang="en-US" sz="1600" dirty="0"/>
              <a:t>, Ψ</a:t>
            </a:r>
            <a:r>
              <a:rPr lang="en-US" sz="1600" baseline="-25000" dirty="0"/>
              <a:t>(</a:t>
            </a:r>
            <a:r>
              <a:rPr lang="en-US" sz="1600" i="1" baseline="-25000" dirty="0" err="1"/>
              <a:t>n</a:t>
            </a:r>
            <a:r>
              <a:rPr lang="en-US" sz="1600" baseline="-25000" dirty="0" err="1"/>
              <a:t>+2</a:t>
            </a:r>
            <a:r>
              <a:rPr lang="en-US" sz="1600" baseline="-25000" dirty="0"/>
              <a:t>) mod 6</a:t>
            </a:r>
            <a:r>
              <a:rPr lang="en-US" sz="1600" dirty="0"/>
              <a:t>, Ψ</a:t>
            </a:r>
            <a:r>
              <a:rPr lang="en-US" sz="1600" baseline="-25000" dirty="0"/>
              <a:t>(</a:t>
            </a:r>
            <a:r>
              <a:rPr lang="en-US" sz="1600" i="1" baseline="-25000" dirty="0" err="1"/>
              <a:t>n+3</a:t>
            </a:r>
            <a:r>
              <a:rPr lang="en-US" sz="1600" baseline="-25000" dirty="0"/>
              <a:t>) mod 6</a:t>
            </a:r>
            <a:r>
              <a:rPr lang="en-US" sz="1600" dirty="0"/>
              <a:t>, Ψ</a:t>
            </a:r>
            <a:r>
              <a:rPr lang="en-US" sz="1600" baseline="-25000" dirty="0"/>
              <a:t>(</a:t>
            </a:r>
            <a:r>
              <a:rPr lang="en-US" sz="1600" i="1" baseline="-25000" dirty="0" err="1"/>
              <a:t>n</a:t>
            </a:r>
            <a:r>
              <a:rPr lang="en-US" sz="1600" baseline="-25000" dirty="0" err="1"/>
              <a:t>+4</a:t>
            </a:r>
            <a:r>
              <a:rPr lang="en-US" sz="1600" baseline="-25000" dirty="0"/>
              <a:t>) mod 6</a:t>
            </a:r>
            <a:r>
              <a:rPr lang="en-US" sz="1600" dirty="0"/>
              <a:t>, Ψ</a:t>
            </a:r>
            <a:r>
              <a:rPr lang="en-US" sz="1600" baseline="-25000" dirty="0"/>
              <a:t>(</a:t>
            </a:r>
            <a:r>
              <a:rPr lang="en-US" sz="1600" i="1" baseline="-25000" dirty="0" err="1"/>
              <a:t>n</a:t>
            </a:r>
            <a:r>
              <a:rPr lang="en-US" sz="1600" baseline="-25000" dirty="0" err="1"/>
              <a:t>+5</a:t>
            </a:r>
            <a:r>
              <a:rPr lang="en-US" sz="1600" baseline="-25000" dirty="0"/>
              <a:t>) mod 6</a:t>
            </a:r>
            <a:r>
              <a:rPr lang="en-US" sz="1600" dirty="0"/>
              <a:t>}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3225325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SP</a:t>
            </a:r>
            <a:r>
              <a:rPr lang="en-US" sz="2800" dirty="0" smtClean="0"/>
              <a:t> </a:t>
            </a:r>
            <a:r>
              <a:rPr lang="en-US" sz="2800" dirty="0" smtClean="0"/>
              <a:t>#2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b="0" dirty="0"/>
              <a:t>D</a:t>
            </a:r>
            <a:r>
              <a:rPr lang="en-US" sz="1800" b="0" dirty="0" smtClean="0"/>
              <a:t>o </a:t>
            </a:r>
            <a:r>
              <a:rPr lang="en-US" sz="1800" b="0" dirty="0" smtClean="0"/>
              <a:t>you agree to use below 6 </a:t>
            </a:r>
            <a:r>
              <a:rPr lang="en-US" sz="1800" b="0" dirty="0" smtClean="0"/>
              <a:t>initial pilot </a:t>
            </a:r>
            <a:r>
              <a:rPr lang="en-US" sz="1800" b="0" dirty="0" smtClean="0"/>
              <a:t>values </a:t>
            </a:r>
            <a:r>
              <a:rPr lang="en-US" sz="1800" b="0" dirty="0" smtClean="0"/>
              <a:t>for </a:t>
            </a:r>
            <a:r>
              <a:rPr lang="en-US" sz="1800" b="0" dirty="0"/>
              <a:t>52+26 </a:t>
            </a:r>
            <a:r>
              <a:rPr lang="en-US" sz="1800" b="0" dirty="0" smtClean="0"/>
              <a:t>and </a:t>
            </a:r>
            <a:r>
              <a:rPr lang="en-US" sz="1800" b="0" dirty="0"/>
              <a:t>106+26 multi-RU?</a:t>
            </a:r>
            <a:endParaRPr lang="en-US" sz="1800" b="0" dirty="0" smtClean="0"/>
          </a:p>
          <a:p>
            <a:r>
              <a:rPr lang="el-GR" altLang="ko-KR" sz="1800" b="0" dirty="0"/>
              <a:t>ψ</a:t>
            </a:r>
            <a:r>
              <a:rPr lang="en-US" altLang="ko-KR" sz="1800" b="0" baseline="-25000" dirty="0"/>
              <a:t>0</a:t>
            </a:r>
            <a:r>
              <a:rPr lang="en-US" altLang="ko-KR" sz="1800" b="0" dirty="0"/>
              <a:t>= 1, </a:t>
            </a:r>
            <a:r>
              <a:rPr lang="el-GR" altLang="ko-KR" sz="1800" b="0" dirty="0"/>
              <a:t>ψ</a:t>
            </a:r>
            <a:r>
              <a:rPr lang="en-US" altLang="ko-KR" sz="1800" b="0" baseline="-25000" dirty="0"/>
              <a:t>1</a:t>
            </a:r>
            <a:r>
              <a:rPr lang="en-US" altLang="ko-KR" sz="1800" b="0" dirty="0"/>
              <a:t>= 1, </a:t>
            </a:r>
            <a:r>
              <a:rPr lang="el-GR" altLang="ko-KR" sz="1800" b="0" dirty="0"/>
              <a:t>ψ</a:t>
            </a:r>
            <a:r>
              <a:rPr lang="en-US" altLang="ko-KR" sz="1800" b="0" baseline="-25000" dirty="0"/>
              <a:t>2</a:t>
            </a:r>
            <a:r>
              <a:rPr lang="en-US" altLang="ko-KR" sz="1800" b="0" dirty="0"/>
              <a:t>= 1, </a:t>
            </a:r>
            <a:r>
              <a:rPr lang="el-GR" altLang="ko-KR" sz="1800" b="0" dirty="0"/>
              <a:t>ψ</a:t>
            </a:r>
            <a:r>
              <a:rPr lang="en-US" altLang="ko-KR" sz="1800" b="0" baseline="-25000" dirty="0"/>
              <a:t>3</a:t>
            </a:r>
            <a:r>
              <a:rPr lang="en-US" altLang="ko-KR" sz="1800" b="0" dirty="0"/>
              <a:t>= -1, </a:t>
            </a:r>
            <a:r>
              <a:rPr lang="el-GR" altLang="ko-KR" sz="1800" b="0" dirty="0"/>
              <a:t>ψ</a:t>
            </a:r>
            <a:r>
              <a:rPr lang="en-US" altLang="ko-KR" sz="1800" b="0" baseline="-25000" dirty="0"/>
              <a:t>4</a:t>
            </a:r>
            <a:r>
              <a:rPr lang="en-US" altLang="ko-KR" sz="1800" b="0" dirty="0"/>
              <a:t>= -1, </a:t>
            </a:r>
            <a:r>
              <a:rPr lang="el-GR" altLang="ko-KR" sz="1800" b="0" dirty="0"/>
              <a:t>ψ</a:t>
            </a:r>
            <a:r>
              <a:rPr lang="en-US" altLang="ko-KR" sz="1800" b="0" baseline="-25000" dirty="0"/>
              <a:t>5</a:t>
            </a:r>
            <a:r>
              <a:rPr lang="en-US" altLang="ko-KR" sz="1800" b="0" dirty="0"/>
              <a:t>= 1</a:t>
            </a:r>
            <a:endParaRPr lang="en-US" sz="1800" b="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1600" b="0" dirty="0" smtClean="0"/>
              <a:t>Y</a:t>
            </a:r>
            <a:r>
              <a:rPr lang="en-GB" sz="1600" b="0" dirty="0" smtClean="0"/>
              <a:t>: </a:t>
            </a:r>
            <a:endParaRPr lang="en-GB" sz="1600" b="0" dirty="0" smtClean="0"/>
          </a:p>
          <a:p>
            <a:pPr marL="0" indent="0">
              <a:buNone/>
            </a:pPr>
            <a:r>
              <a:rPr lang="en-GB" sz="1600" b="0" dirty="0" smtClean="0"/>
              <a:t>N:</a:t>
            </a:r>
          </a:p>
          <a:p>
            <a:pPr marL="0" indent="0">
              <a:buNone/>
            </a:pPr>
            <a:r>
              <a:rPr lang="en-GB" sz="1600" b="0" dirty="0" smtClean="0"/>
              <a:t>A:</a:t>
            </a:r>
          </a:p>
          <a:p>
            <a:pPr marL="0" indent="0">
              <a:buNone/>
            </a:pPr>
            <a:endParaRPr lang="en-GB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6504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325410</TotalTime>
  <Words>562</Words>
  <Application>Microsoft Office PowerPoint</Application>
  <PresentationFormat>On-screen Show (4:3)</PresentationFormat>
  <Paragraphs>77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Pilot Polarities for Small M-RUs</vt:lpstr>
      <vt:lpstr>Discussion (1)</vt:lpstr>
      <vt:lpstr>Discussion (2)</vt:lpstr>
      <vt:lpstr>SP #1</vt:lpstr>
      <vt:lpstr>SP #2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1618</cp:revision>
  <cp:lastPrinted>1998-02-10T13:28:06Z</cp:lastPrinted>
  <dcterms:created xsi:type="dcterms:W3CDTF">2007-05-21T21:00:37Z</dcterms:created>
  <dcterms:modified xsi:type="dcterms:W3CDTF">2020-09-10T22:13:34Z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