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2" r:id="rId4"/>
    <p:sldId id="263" r:id="rId5"/>
    <p:sldId id="269" r:id="rId6"/>
    <p:sldId id="265" r:id="rId7"/>
    <p:sldId id="266" r:id="rId8"/>
    <p:sldId id="270" r:id="rId9"/>
    <p:sldId id="267" r:id="rId10"/>
    <p:sldId id="268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>
      <p:cViewPr varScale="1">
        <p:scale>
          <a:sx n="99" d="100"/>
          <a:sy n="99" d="100"/>
        </p:scale>
        <p:origin x="84" y="6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58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802.11-20/1444r1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Golay Sequences and Ambiguity Function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9366876"/>
              </p:ext>
            </p:extLst>
          </p:nvPr>
        </p:nvGraphicFramePr>
        <p:xfrm>
          <a:off x="993775" y="2419350"/>
          <a:ext cx="10234613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Document" r:id="rId4" imgW="10442994" imgH="2544564" progId="Word.Document.8">
                  <p:embed/>
                </p:oleObj>
              </mc:Choice>
              <mc:Fallback>
                <p:oleObj name="Document" r:id="rId4" imgW="10442994" imgH="254456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9350"/>
                        <a:ext cx="10234613" cy="2487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1F045BF2-98FB-4E90-89AC-104DE32BD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E3E1F7B-40BF-4A42-9DEE-D7291ABA3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Golay sequences are a good candidate for sensing applications, especially if they are already present within the design.</a:t>
            </a:r>
          </a:p>
          <a:p>
            <a:r>
              <a:rPr lang="en-US" dirty="0"/>
              <a:t>The ambiguity function is probably not a good measure for sequence quality – it is measuring the ability of the sequence to enable both doppler and delay estimation in a single pulse.  This is nearly impossible at the low speeds we are interested in due to phases noise between transmitter and receiver.</a:t>
            </a:r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73D2F4-A5CA-44AF-86CC-FC87130B78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D13383-59EA-4857-9C22-FEA5C48F7F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856C64-B097-49C8-BB77-29BABA4DDC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606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discusses How Golay Sequences may be used for radar and sensing application and what their ambiguity function look like.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Very Short Introduction to Golay Complementary Sequences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ln/>
            </p:spPr>
            <p:txBody>
              <a:bodyPr/>
              <a:lstStyle/>
              <a:p>
                <a:pPr>
                  <a:buFont typeface="Times New Roman" pitchFamily="16" charset="0"/>
                  <a:buChar char="•"/>
                </a:pPr>
                <a:r>
                  <a:rPr lang="en-GB" dirty="0"/>
                  <a:t>Golay sequences are used in the DMG and EDGM clauses for detection sequences, channel estimation.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GB" dirty="0"/>
                  <a:t>Golay sequences come in pairs -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𝑮𝒂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𝑮𝒃</m:t>
                    </m:r>
                  </m:oMath>
                </a14:m>
                <a:endParaRPr lang="en-GB" dirty="0"/>
              </a:p>
              <a:p>
                <a:pPr>
                  <a:buFont typeface="Times New Roman" pitchFamily="16" charset="0"/>
                  <a:buChar char="•"/>
                </a:pPr>
                <a:r>
                  <a:rPr lang="en-GB" dirty="0"/>
                  <a:t>The main advantage of using Golay sequences:</a:t>
                </a:r>
              </a:p>
              <a:p>
                <a:pPr lvl="1">
                  <a:buFont typeface="Times New Roman" pitchFamily="16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𝑐𝑜𝑟𝑟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𝑐𝑜𝑟𝑟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𝐺𝑏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en-US" b="0" dirty="0"/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GB" dirty="0"/>
                  <a:t>There is a very efficient (log(n) additions) correlator that generates the correlations of both Ga and Gb</a:t>
                </a:r>
              </a:p>
              <a:p>
                <a:pPr>
                  <a:buFont typeface="Times New Roman" pitchFamily="16" charset="0"/>
                  <a:buChar char="•"/>
                </a:pPr>
                <a:endParaRPr lang="en-GB" dirty="0"/>
              </a:p>
            </p:txBody>
          </p:sp>
        </mc:Choice>
        <mc:Fallback xmlns=""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65" t="-1185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8D27EF-AD7D-4D33-9DDC-1577A84553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5306" y="5105400"/>
            <a:ext cx="4336413" cy="7620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GB" dirty="0"/>
              <a:t>How Can Golay sequences be used for Radar/Sensing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1611B0F-7EFF-4F4C-A072-46AA4F1B19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6632" y="2362200"/>
            <a:ext cx="5839885" cy="3122614"/>
          </a:xfrm>
        </p:spPr>
        <p:txBody>
          <a:bodyPr/>
          <a:lstStyle/>
          <a:p>
            <a:r>
              <a:rPr lang="en-US" dirty="0"/>
              <a:t>Use the CE sequences as it is in the DMG/EDMG subclause</a:t>
            </a:r>
          </a:p>
          <a:p>
            <a:r>
              <a:rPr lang="en-US" dirty="0"/>
              <a:t>Maximum Propagation delay limited to 128 samples (~10m)</a:t>
            </a:r>
          </a:p>
          <a:p>
            <a:r>
              <a:rPr lang="en-US" dirty="0"/>
              <a:t>Allows usage of existing HW</a:t>
            </a:r>
          </a:p>
          <a:p>
            <a:r>
              <a:rPr lang="en-US" dirty="0"/>
              <a:t>Possible Implementation: output of correlator (of both Ga and Gb) are summed with appropriate delay and sign change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30974F5-F9E8-4780-A4E8-AD29D458A0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1254" y="2568588"/>
            <a:ext cx="5080000" cy="3122614"/>
          </a:xfrm>
        </p:spPr>
        <p:txBody>
          <a:bodyPr/>
          <a:lstStyle/>
          <a:p>
            <a:r>
              <a:rPr lang="en-US" dirty="0"/>
              <a:t>Transmit Sequences separately</a:t>
            </a:r>
          </a:p>
          <a:p>
            <a:r>
              <a:rPr lang="en-US" dirty="0"/>
              <a:t>Allows for longer propagation delay without overlap</a:t>
            </a:r>
          </a:p>
          <a:p>
            <a:r>
              <a:rPr lang="en-US" dirty="0"/>
              <a:t>Some use of existing HW</a:t>
            </a:r>
          </a:p>
          <a:p>
            <a:r>
              <a:rPr lang="en-US" dirty="0"/>
              <a:t>Possible Implementation: Correlator outputs are summed with the appropriate delay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535FF60-0FA4-4525-A26B-691DA593E3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043" y="1427200"/>
            <a:ext cx="5257800" cy="114138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869EFE2-7E0E-44EF-AD4D-EDF87CC196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5600" y="1714919"/>
            <a:ext cx="3116810" cy="56595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0BB7D80-FBCB-4C1A-A27D-C287CF4C7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this fit in an EDMG PPDU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F06EDC4-D9FA-4E00-99A2-5C68FA997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3429000"/>
            <a:ext cx="10361084" cy="2665414"/>
          </a:xfrm>
        </p:spPr>
        <p:txBody>
          <a:bodyPr/>
          <a:lstStyle/>
          <a:p>
            <a:r>
              <a:rPr lang="en-US" dirty="0"/>
              <a:t>The sequences mentioned in the previous slide can be considered as modified TRN Units in an EDMG PPDU.</a:t>
            </a:r>
          </a:p>
          <a:p>
            <a:r>
              <a:rPr lang="en-US" dirty="0"/>
              <a:t>Each sequence is a TRN-Unit, that may be transmitted in a different antenna setting (direction) </a:t>
            </a:r>
          </a:p>
          <a:p>
            <a:r>
              <a:rPr lang="en-US" dirty="0"/>
              <a:t>Several PPDUs may be transmitted in different times to facilitate accurate doppler estimation.</a:t>
            </a:r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C308AF-9634-47A4-8F5A-3A7F57AB34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AA06EA-F424-49F1-8D78-A48B2951108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DD9023-CAAF-4E7E-8B63-7889CCC156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273DBE-53AC-4F32-A00A-02CEE5FBEC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1766917"/>
            <a:ext cx="6682201" cy="1691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982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223D9-D0ED-4556-9D0A-E169158DF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35001"/>
            <a:ext cx="10361084" cy="533399"/>
          </a:xfrm>
        </p:spPr>
        <p:txBody>
          <a:bodyPr/>
          <a:lstStyle/>
          <a:p>
            <a:r>
              <a:rPr lang="en-US" dirty="0"/>
              <a:t>Performance of channel estimation 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243A0-2678-4D60-B30B-1C3638A6A0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3381" y="1277522"/>
            <a:ext cx="5791199" cy="4799014"/>
          </a:xfrm>
        </p:spPr>
        <p:txBody>
          <a:bodyPr/>
          <a:lstStyle/>
          <a:p>
            <a:r>
              <a:rPr lang="en-US" sz="2400" dirty="0"/>
              <a:t>T</a:t>
            </a:r>
            <a:r>
              <a:rPr lang="en-US" sz="2000" dirty="0"/>
              <a:t>he upper figure shows the sum of 8 correlation with appropriate delays. We can see that there is a zero side lobes correlation zone of ±128 samples (±72ns)</a:t>
            </a:r>
          </a:p>
          <a:p>
            <a:r>
              <a:rPr lang="en-US" sz="2000" dirty="0"/>
              <a:t>The lower figure shows an ‘ambiguity function’ with doppler shifts of ±600Hz</a:t>
            </a:r>
          </a:p>
          <a:p>
            <a:r>
              <a:rPr lang="en-US" sz="2000" dirty="0"/>
              <a:t>We can see that there is a 90dB difference between the peak and the sidelobes</a:t>
            </a:r>
          </a:p>
          <a:p>
            <a:r>
              <a:rPr lang="en-US" sz="2000" dirty="0"/>
              <a:t>It is not possible to measure doppler shift in a single pulse using this sequence</a:t>
            </a:r>
          </a:p>
          <a:p>
            <a:r>
              <a:rPr lang="en-US" sz="2000" dirty="0"/>
              <a:t>This a single Pulse Analysis, to find the speed of an object we need more than one pulse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B2330C6-26D4-43B2-A11E-003957EEC37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81800" y="1199718"/>
            <a:ext cx="3429000" cy="2574525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FBC147-F82F-4D2D-BD11-5BF3CFA1A9F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DA04F2-94AB-47B8-BE35-8FB69A92874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Assaf Kasher, Qualcomm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3A9283-EAB7-449D-BFB4-421536EFFD8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6AFB66C-A323-49C2-865D-885AC5BF23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2342" y="3856039"/>
            <a:ext cx="3733800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546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BFCEC-487D-4836-89BC-B84D11E80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Separated Ga and Gb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0D144-6D30-4460-AAEC-04F71E986AA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figure shows a pseudo ambiguity function based on the sum of correlation with Ga and Gb</a:t>
            </a:r>
          </a:p>
          <a:p>
            <a:r>
              <a:rPr lang="en-US" dirty="0"/>
              <a:t>Maximum Doppler sidelobe ~80dB.</a:t>
            </a:r>
          </a:p>
          <a:p>
            <a:r>
              <a:rPr lang="en-US" dirty="0"/>
              <a:t>Cannot detect doppler using a single pulse.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F7F60-6555-4E3B-B830-4E0FB264C9F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611CF8-40BA-430E-8E26-1ABF91BDAB0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Assaf Kasher, Qualcomm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27596D-9AD0-4616-82CB-9D1BE956EB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7C56124-F5A3-42CA-B736-8BDBB5252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1982422"/>
            <a:ext cx="5617801" cy="4213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090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16B4A-C451-46A5-9E76-706997FA7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Fractional Delay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DD244-7168-40E8-B21F-7281119F056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What happens when the delay is not a multiple of samples</a:t>
            </a:r>
          </a:p>
          <a:p>
            <a:r>
              <a:rPr lang="en-US" dirty="0"/>
              <a:t>The figure shows the results for the worst case of 0.5 sample delay (implemented by DFT).</a:t>
            </a:r>
          </a:p>
          <a:p>
            <a:r>
              <a:rPr lang="en-US" dirty="0"/>
              <a:t>We that the peak is spread over two samples and is 2 dB lower.</a:t>
            </a:r>
          </a:p>
          <a:p>
            <a:r>
              <a:rPr lang="en-US" dirty="0"/>
              <a:t>Sync interpolation can recover the peak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8A933511-00B9-44C6-9A08-A6B63D7A7DC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131336"/>
            <a:ext cx="5080000" cy="3812941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B9425C-9203-498F-AA26-1236F4073B7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9D4FDA-31FE-478E-B2BF-2260A54B706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Assaf Kasher, Qualcomm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BCEDAA-8D13-4297-8008-4DC29405FD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68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0945-30F9-4DC1-B139-02C696DBB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we estimate doppler using these 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21D8D-DD80-4525-98A6-C9625F007E1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figure shows a range-doppler map based on 64 pulse pairs </a:t>
            </a:r>
          </a:p>
          <a:p>
            <a:r>
              <a:rPr lang="en-US" dirty="0"/>
              <a:t>Pulse pairs were separated by 100usec</a:t>
            </a:r>
          </a:p>
          <a:p>
            <a:r>
              <a:rPr lang="en-US" dirty="0"/>
              <a:t>To get accurate doppler results, super resolution methods are needed (MUSIC/ESPRIT).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B2856E-48CF-48C7-A2A1-B493DD6B75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2EDD65-2770-4C8E-BF08-94FF121379C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Assaf Kasher, Qualcomm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D1E17A-AF2D-49CF-A515-7F63AB1DF6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DD5D5E-10BE-471B-9C25-55D294511D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0" y="1600200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7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1CA34DF3-31AE-4491-BB0A-0A8A975CF4FC}" vid="{7482ED61-3420-4E5E-AF3A-361B3F1EF81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5174</TotalTime>
  <Words>716</Words>
  <Application>Microsoft Office PowerPoint</Application>
  <PresentationFormat>Widescreen</PresentationFormat>
  <Paragraphs>100</Paragraphs>
  <Slides>11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Cambria Math</vt:lpstr>
      <vt:lpstr>Times New Roman</vt:lpstr>
      <vt:lpstr>Office Theme</vt:lpstr>
      <vt:lpstr>Document</vt:lpstr>
      <vt:lpstr>Golay Sequences and Ambiguity Function</vt:lpstr>
      <vt:lpstr>Abstract</vt:lpstr>
      <vt:lpstr>Very Short Introduction to Golay Complementary Sequences</vt:lpstr>
      <vt:lpstr>How Can Golay sequences be used for Radar/Sensing</vt:lpstr>
      <vt:lpstr>How does this fit in an EDMG PPDU</vt:lpstr>
      <vt:lpstr>Performance of channel estimation version</vt:lpstr>
      <vt:lpstr>Separated Ga and Gb</vt:lpstr>
      <vt:lpstr>Fractional Delay</vt:lpstr>
      <vt:lpstr>How can we estimate doppler using these sequences</vt:lpstr>
      <vt:lpstr>Conclusions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Golay Sequences and Ambiguity Function</dc:title>
  <dc:creator>Assaf Kasher-20200802</dc:creator>
  <cp:lastModifiedBy>Assaf Kasher-20200802</cp:lastModifiedBy>
  <cp:revision>27</cp:revision>
  <cp:lastPrinted>1601-01-01T00:00:00Z</cp:lastPrinted>
  <dcterms:created xsi:type="dcterms:W3CDTF">2020-09-06T08:13:55Z</dcterms:created>
  <dcterms:modified xsi:type="dcterms:W3CDTF">2020-09-29T13:55:18Z</dcterms:modified>
</cp:coreProperties>
</file>