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1210" r:id="rId3"/>
    <p:sldId id="1211" r:id="rId4"/>
    <p:sldId id="1212" r:id="rId5"/>
    <p:sldId id="1213" r:id="rId6"/>
    <p:sldId id="1221" r:id="rId7"/>
    <p:sldId id="1216" r:id="rId8"/>
    <p:sldId id="1217" r:id="rId9"/>
    <p:sldId id="1223" r:id="rId10"/>
    <p:sldId id="1218" r:id="rId11"/>
    <p:sldId id="1219" r:id="rId12"/>
    <p:sldId id="1225" r:id="rId13"/>
    <p:sldId id="1226" r:id="rId14"/>
    <p:sldId id="1227" r:id="rId15"/>
    <p:sldId id="1224" r:id="rId16"/>
    <p:sldId id="1214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2570" autoAdjust="0"/>
  </p:normalViewPr>
  <p:slideViewPr>
    <p:cSldViewPr>
      <p:cViewPr varScale="1">
        <p:scale>
          <a:sx n="112" d="100"/>
          <a:sy n="112" d="100"/>
        </p:scale>
        <p:origin x="159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674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802.11-20/1441r5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RU Restriction for 20MHz Operation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2020-09-14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90467"/>
              </p:ext>
            </p:extLst>
          </p:nvPr>
        </p:nvGraphicFramePr>
        <p:xfrm>
          <a:off x="762000" y="2895598"/>
          <a:ext cx="7620000" cy="2360615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173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</a:t>
            </a:r>
            <a:r>
              <a:rPr lang="en-US" altLang="ko-KR" dirty="0"/>
              <a:t>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Middle </a:t>
            </a:r>
            <a:r>
              <a:rPr lang="en-US" altLang="ko-KR" sz="1800" dirty="0"/>
              <a:t>26-tone </a:t>
            </a:r>
            <a:r>
              <a:rPr lang="en-US" altLang="ko-KR" sz="1800" dirty="0" smtClean="0"/>
              <a:t>RUs shall </a:t>
            </a:r>
            <a:r>
              <a:rPr lang="en-US" altLang="ko-KR" sz="1800" dirty="0"/>
              <a:t>not be allocated to </a:t>
            </a:r>
            <a:r>
              <a:rPr lang="en-US" altLang="ko-KR" sz="1800" dirty="0" smtClean="0"/>
              <a:t>20MHz operating STAs </a:t>
            </a:r>
            <a:r>
              <a:rPr lang="en-US" altLang="ko-KR" sz="1800" dirty="0"/>
              <a:t>for 40 / 80 / 160 / 320 MHz DL </a:t>
            </a:r>
            <a:r>
              <a:rPr lang="en-US" altLang="ko-KR" sz="1800" dirty="0" smtClean="0"/>
              <a:t>/ UL OFDMA </a:t>
            </a:r>
            <a:r>
              <a:rPr lang="en-US" altLang="ko-KR" sz="1800" dirty="0"/>
              <a:t>transmission </a:t>
            </a:r>
            <a:endParaRPr lang="en-US" altLang="ko-KR" sz="1800" dirty="0" smtClean="0"/>
          </a:p>
          <a:p>
            <a:pPr lvl="2"/>
            <a:r>
              <a:rPr lang="en-US" altLang="ko-KR" sz="1600" dirty="0"/>
              <a:t>80+80 / 160+160 MHz is TBD</a:t>
            </a:r>
          </a:p>
          <a:p>
            <a:pPr lvl="1"/>
            <a:r>
              <a:rPr lang="en-US" altLang="ko-KR" sz="1800" dirty="0" smtClean="0"/>
              <a:t>This </a:t>
            </a:r>
            <a:r>
              <a:rPr lang="en-US" altLang="ko-KR" sz="1800" dirty="0"/>
              <a:t>is for rel. 1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28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242-tone RUs may </a:t>
            </a:r>
            <a:r>
              <a:rPr lang="en-US" altLang="ko-KR" sz="1800" dirty="0"/>
              <a:t>be </a:t>
            </a:r>
            <a:r>
              <a:rPr lang="en-US" altLang="ko-KR" sz="1800" dirty="0" smtClean="0"/>
              <a:t>allocated to 20MHz </a:t>
            </a:r>
            <a:r>
              <a:rPr lang="en-US" altLang="ko-KR" sz="1800" dirty="0"/>
              <a:t>operating </a:t>
            </a:r>
            <a:r>
              <a:rPr lang="en-US" altLang="ko-KR" sz="1800" dirty="0" smtClean="0"/>
              <a:t>STAs </a:t>
            </a:r>
            <a:r>
              <a:rPr lang="en-US" altLang="ko-KR" sz="1800" dirty="0"/>
              <a:t>for 40 / 80 / 160 / 320 MHz DL OFDMA transmission but shall not be allocated to </a:t>
            </a:r>
            <a:r>
              <a:rPr lang="en-US" altLang="ko-KR" sz="1800" dirty="0" smtClean="0"/>
              <a:t>20MHz </a:t>
            </a:r>
            <a:r>
              <a:rPr lang="en-US" altLang="ko-KR" sz="1800" dirty="0"/>
              <a:t>operating </a:t>
            </a:r>
            <a:r>
              <a:rPr lang="en-US" altLang="ko-KR" sz="1800" dirty="0" smtClean="0"/>
              <a:t>STAs </a:t>
            </a:r>
            <a:r>
              <a:rPr lang="en-US" altLang="ko-KR" sz="1800" dirty="0"/>
              <a:t>for 40 / 80 / 160 / 320 MHz UL OFDMA </a:t>
            </a:r>
            <a:r>
              <a:rPr lang="en-US" altLang="ko-KR" sz="1800" dirty="0" smtClean="0"/>
              <a:t>transmission</a:t>
            </a:r>
          </a:p>
          <a:p>
            <a:pPr lvl="2"/>
            <a:r>
              <a:rPr lang="en-US" altLang="ko-KR" sz="1600" dirty="0"/>
              <a:t>80+80 / 160+160 MHz is </a:t>
            </a:r>
            <a:r>
              <a:rPr lang="en-US" altLang="ko-KR" sz="1600" dirty="0" smtClean="0"/>
              <a:t>TBD</a:t>
            </a:r>
          </a:p>
          <a:p>
            <a:pPr lvl="2"/>
            <a:r>
              <a:rPr lang="en-US" altLang="ko-KR" sz="1600" dirty="0" smtClean="0"/>
              <a:t>Note: For downlink OFDMA, receiving 242-tone RUs is optional for 20MHz operating STAs</a:t>
            </a:r>
            <a:endParaRPr lang="en-US" altLang="ko-KR" sz="1600" dirty="0"/>
          </a:p>
          <a:p>
            <a:pPr lvl="1"/>
            <a:r>
              <a:rPr lang="en-US" altLang="ko-KR" sz="1800" dirty="0" smtClean="0"/>
              <a:t>This </a:t>
            </a:r>
            <a:r>
              <a:rPr lang="en-US" altLang="ko-KR" sz="1800" dirty="0"/>
              <a:t>is for rel. 1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42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242-tone RUs may </a:t>
            </a:r>
            <a:r>
              <a:rPr lang="en-US" altLang="ko-KR" sz="1800" dirty="0"/>
              <a:t>be </a:t>
            </a:r>
            <a:r>
              <a:rPr lang="en-US" altLang="ko-KR" sz="1800" dirty="0" smtClean="0"/>
              <a:t>allocated to 20MHz </a:t>
            </a:r>
            <a:r>
              <a:rPr lang="en-US" altLang="ko-KR" sz="1800" dirty="0"/>
              <a:t>operating </a:t>
            </a:r>
            <a:r>
              <a:rPr lang="en-US" altLang="ko-KR" sz="1800" dirty="0" smtClean="0"/>
              <a:t>STAs </a:t>
            </a:r>
            <a:r>
              <a:rPr lang="en-US" altLang="ko-KR" sz="1800" dirty="0"/>
              <a:t>for 40 / 80 / 160 / 320 MHz DL </a:t>
            </a:r>
            <a:r>
              <a:rPr lang="en-US" altLang="ko-KR" sz="1800" dirty="0" smtClean="0"/>
              <a:t>OFDMA</a:t>
            </a:r>
          </a:p>
          <a:p>
            <a:pPr lvl="2"/>
            <a:r>
              <a:rPr lang="en-US" altLang="ko-KR" sz="1600" dirty="0"/>
              <a:t>80+80 / 160+160 MHz is </a:t>
            </a:r>
            <a:r>
              <a:rPr lang="en-US" altLang="ko-KR" sz="1600" dirty="0" smtClean="0"/>
              <a:t>TBD</a:t>
            </a:r>
          </a:p>
          <a:p>
            <a:pPr lvl="2"/>
            <a:r>
              <a:rPr lang="en-US" altLang="ko-KR" sz="1600" dirty="0" smtClean="0"/>
              <a:t>Note: For downlink OFDMA, receiving 242-tone RUs is optional for 20MHz operating STAs</a:t>
            </a:r>
          </a:p>
          <a:p>
            <a:pPr lvl="2"/>
            <a:r>
              <a:rPr lang="en-US" altLang="ko-KR" sz="1600" dirty="0" smtClean="0"/>
              <a:t>Note: UL OFDMA case is TBD</a:t>
            </a:r>
            <a:endParaRPr lang="en-US" altLang="ko-KR" sz="1600" dirty="0"/>
          </a:p>
          <a:p>
            <a:pPr lvl="1"/>
            <a:r>
              <a:rPr lang="en-US" altLang="ko-KR" sz="1800" dirty="0" smtClean="0"/>
              <a:t>This </a:t>
            </a:r>
            <a:r>
              <a:rPr lang="en-US" altLang="ko-KR" sz="1800" dirty="0"/>
              <a:t>is for rel. 1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01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</a:t>
            </a:r>
            <a:r>
              <a:rPr lang="en-US" altLang="ko-KR" dirty="0" smtClean="0"/>
              <a:t>3b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242-tone RUs </a:t>
            </a:r>
            <a:r>
              <a:rPr lang="en-US" altLang="ko-KR" sz="1800" dirty="0" smtClean="0"/>
              <a:t>shall </a:t>
            </a:r>
            <a:r>
              <a:rPr lang="en-US" altLang="ko-KR" sz="1800" dirty="0"/>
              <a:t>not be allocated to </a:t>
            </a:r>
            <a:r>
              <a:rPr lang="en-US" altLang="ko-KR" sz="1800" dirty="0" smtClean="0"/>
              <a:t>20MHz </a:t>
            </a:r>
            <a:r>
              <a:rPr lang="en-US" altLang="ko-KR" sz="1800" dirty="0"/>
              <a:t>operating </a:t>
            </a:r>
            <a:r>
              <a:rPr lang="en-US" altLang="ko-KR" sz="1800" dirty="0" smtClean="0"/>
              <a:t>STAs </a:t>
            </a:r>
            <a:r>
              <a:rPr lang="en-US" altLang="ko-KR" sz="1800" dirty="0"/>
              <a:t>for 40 / 80 / 160 / 320 MHz </a:t>
            </a:r>
            <a:r>
              <a:rPr lang="en-US" altLang="ko-KR" sz="1800" dirty="0" smtClean="0"/>
              <a:t>EHT TB PPDU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This </a:t>
            </a:r>
            <a:r>
              <a:rPr lang="en-US" altLang="ko-KR" sz="1800" dirty="0"/>
              <a:t>is for rel. 1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1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for SP #3b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242-tone RU may be important for 20 MHz operating STAs because it is the largest RU available for them</a:t>
            </a:r>
          </a:p>
          <a:p>
            <a:r>
              <a:rPr lang="en-US" altLang="ko-KR" sz="1800" dirty="0"/>
              <a:t>The current tone plan of 11be is more favorable to 242-tone RU usage of 20 MHz operating STAs than that of 11ax</a:t>
            </a:r>
          </a:p>
          <a:p>
            <a:pPr lvl="1"/>
            <a:r>
              <a:rPr lang="en-US" altLang="ko-KR" sz="1600" dirty="0"/>
              <a:t>For 11be the maximum data loss is 2.56 % (4.27 % for 11ax) and there is no RU having tones overlapped with the adjacent 20 MHz channel</a:t>
            </a:r>
          </a:p>
          <a:p>
            <a:r>
              <a:rPr lang="en-US" altLang="ko-KR" sz="1800" dirty="0" smtClean="0"/>
              <a:t>However, we still have DC issues </a:t>
            </a:r>
            <a:r>
              <a:rPr lang="en-US" altLang="ko-KR" sz="1800" dirty="0"/>
              <a:t>which may further degrade the </a:t>
            </a:r>
            <a:r>
              <a:rPr lang="en-US" altLang="ko-KR" sz="1800" dirty="0" smtClean="0"/>
              <a:t>performance and </a:t>
            </a:r>
            <a:r>
              <a:rPr lang="en-US" altLang="ko-KR" sz="1800" dirty="0"/>
              <a:t>may need an additional implementation to reduce DC </a:t>
            </a:r>
            <a:r>
              <a:rPr lang="en-US" altLang="ko-KR" sz="1800" dirty="0" smtClean="0"/>
              <a:t>impacts</a:t>
            </a:r>
          </a:p>
          <a:p>
            <a:pPr lvl="1"/>
            <a:r>
              <a:rPr lang="en-US" altLang="ko-KR" sz="1600" dirty="0" smtClean="0"/>
              <a:t>Note that all the other RUs / MRUs which have tones overlapped with DC of 20 MHz operation have been disallowed</a:t>
            </a:r>
          </a:p>
          <a:p>
            <a:r>
              <a:rPr lang="en-US" altLang="ko-KR" sz="1800" dirty="0" smtClean="0"/>
              <a:t>Basically</a:t>
            </a:r>
            <a:r>
              <a:rPr lang="en-US" altLang="ko-KR" sz="1800" dirty="0"/>
              <a:t>, 20 MHz operating STAs may have a small amount of data to transmit, and thus, a small size RU / MRU may be enough when transmitting the data</a:t>
            </a:r>
          </a:p>
          <a:p>
            <a:r>
              <a:rPr lang="en-US" altLang="ko-KR" sz="1800" dirty="0"/>
              <a:t>For implementation simplicity, we </a:t>
            </a:r>
            <a:r>
              <a:rPr lang="en-US" altLang="ko-KR" sz="1800" dirty="0" smtClean="0"/>
              <a:t>suggest to disallow 242-tone </a:t>
            </a:r>
            <a:r>
              <a:rPr lang="en-US" altLang="ko-KR" sz="1800" dirty="0"/>
              <a:t>RU for 20 MHz operating STAs in a wider bandwidth EHT TB PPDU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645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Middle 26 + 52/106 MRUs shall not be allocated to </a:t>
            </a:r>
            <a:r>
              <a:rPr lang="en-US" altLang="ko-KR" sz="1800" dirty="0" smtClean="0"/>
              <a:t>20MHz operating STAs </a:t>
            </a:r>
            <a:r>
              <a:rPr lang="en-US" altLang="ko-KR" sz="1800" dirty="0"/>
              <a:t>for 40 / 80 / 160 / 320 MHz DL </a:t>
            </a:r>
            <a:r>
              <a:rPr lang="en-US" altLang="ko-KR" sz="1800" dirty="0" smtClean="0"/>
              <a:t>/ UL OFDMA transmission</a:t>
            </a:r>
          </a:p>
          <a:p>
            <a:pPr lvl="2"/>
            <a:r>
              <a:rPr lang="en-US" altLang="ko-KR" sz="1600" dirty="0"/>
              <a:t>80+80 / 160+160 MHz is TBD</a:t>
            </a:r>
          </a:p>
          <a:p>
            <a:pPr lvl="1"/>
            <a:r>
              <a:rPr lang="en-US" altLang="ko-KR" sz="1800" dirty="0" smtClean="0"/>
              <a:t>This </a:t>
            </a:r>
            <a:r>
              <a:rPr lang="en-US" altLang="ko-KR" sz="1800" dirty="0"/>
              <a:t>is for rel. 1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7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802-11-16/0906r0 RU Restriction on 20MHz Operating STAs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82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err="1"/>
              <a:t>TGbe</a:t>
            </a:r>
            <a:r>
              <a:rPr lang="en-US" altLang="ko-KR" sz="2000" dirty="0"/>
              <a:t> agreed </a:t>
            </a:r>
            <a:r>
              <a:rPr lang="en-US" altLang="ko-KR" sz="2000" dirty="0" smtClean="0"/>
              <a:t>to support the followings</a:t>
            </a:r>
          </a:p>
          <a:p>
            <a:pPr lvl="1"/>
            <a:r>
              <a:rPr lang="en-GB" altLang="ko-KR" sz="1800" dirty="0" smtClean="0"/>
              <a:t>20MHz operating channel width in 2.4GHz band mandatorily</a:t>
            </a:r>
            <a:endParaRPr lang="ko-KR" altLang="ko-KR" sz="1800" smtClean="0"/>
          </a:p>
          <a:p>
            <a:pPr lvl="1"/>
            <a:r>
              <a:rPr lang="en-US" altLang="ko-KR" sz="1800" dirty="0" smtClean="0"/>
              <a:t>20MHz only </a:t>
            </a:r>
            <a:r>
              <a:rPr lang="en-US" altLang="ko-KR" sz="1800" dirty="0"/>
              <a:t>client in </a:t>
            </a:r>
            <a:r>
              <a:rPr lang="en-US" altLang="ko-KR" sz="1800" dirty="0" smtClean="0"/>
              <a:t>2.4/5GHz </a:t>
            </a:r>
            <a:r>
              <a:rPr lang="en-US" altLang="ko-KR" sz="1800" dirty="0"/>
              <a:t>band </a:t>
            </a:r>
            <a:r>
              <a:rPr lang="en-US" altLang="ko-KR" sz="1800" dirty="0" smtClean="0"/>
              <a:t>only</a:t>
            </a:r>
          </a:p>
          <a:p>
            <a:pPr lvl="1"/>
            <a:r>
              <a:rPr lang="en-US" altLang="ko-KR" sz="1800" dirty="0" smtClean="0"/>
              <a:t>Various small RU aggregation in each bandwidth</a:t>
            </a:r>
          </a:p>
          <a:p>
            <a:pPr lvl="1"/>
            <a:r>
              <a:rPr lang="en-US" altLang="ko-KR" sz="1800" dirty="0" smtClean="0"/>
              <a:t>New tone plan for 80MHz OFDMA transmission</a:t>
            </a:r>
          </a:p>
          <a:p>
            <a:r>
              <a:rPr lang="en-US" altLang="ko-KR" sz="2000" dirty="0" smtClean="0"/>
              <a:t>Similar to 11ax, we propose 11be supports that 20MHz operating / only STAs are assigned to certain RUs / MRUs in a wider bandwidth EHT OFDMA transmission</a:t>
            </a:r>
          </a:p>
          <a:p>
            <a:pPr lvl="1"/>
            <a:r>
              <a:rPr lang="en-US" altLang="ko-KR" sz="1800" dirty="0" smtClean="0"/>
              <a:t>Some RUs </a:t>
            </a:r>
            <a:r>
              <a:rPr lang="en-US" altLang="ko-KR" sz="1800" dirty="0"/>
              <a:t>/ </a:t>
            </a:r>
            <a:r>
              <a:rPr lang="en-US" altLang="ko-KR" sz="1800" dirty="0" smtClean="0"/>
              <a:t>MRUs in a wider bandwidth have some data tones which are located in tones corresponding to DC </a:t>
            </a:r>
            <a:r>
              <a:rPr lang="en-US" altLang="ko-KR" sz="1800" dirty="0"/>
              <a:t>/ </a:t>
            </a:r>
            <a:r>
              <a:rPr lang="en-US" altLang="ko-KR" sz="1800" dirty="0" smtClean="0"/>
              <a:t>guard of </a:t>
            </a:r>
            <a:r>
              <a:rPr lang="en-US" altLang="ko-KR" sz="1800" dirty="0"/>
              <a:t>20MHz </a:t>
            </a:r>
            <a:r>
              <a:rPr lang="en-US" altLang="ko-KR" sz="1800" dirty="0" smtClean="0"/>
              <a:t>operation due to the discrepancy in tone plan</a:t>
            </a:r>
          </a:p>
          <a:p>
            <a:r>
              <a:rPr lang="en-US" altLang="ko-KR" sz="2000" dirty="0" smtClean="0"/>
              <a:t>In each bandwidth, we also propose RU restriction for 20MHz operation considering the agreed RUs / MRUs and tone plans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0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 on RU restriction in 11ax [1]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dirty="0" smtClean="0"/>
          </a:p>
          <a:p>
            <a:r>
              <a:rPr lang="en-US" altLang="ko-KR" sz="2000" dirty="0" smtClean="0"/>
              <a:t>20MHz operating STAs (with </a:t>
            </a:r>
            <a:r>
              <a:rPr lang="en-US" altLang="ko-KR" sz="2000" dirty="0"/>
              <a:t>corresponding Rx filtering) cannot receive some RUs without </a:t>
            </a:r>
            <a:r>
              <a:rPr lang="en-US" altLang="ko-KR" sz="2000" dirty="0" smtClean="0"/>
              <a:t>penalty in a wider bandwidth transmission</a:t>
            </a:r>
          </a:p>
          <a:p>
            <a:pPr lvl="1"/>
            <a:r>
              <a:rPr lang="en-US" altLang="ko-KR" sz="1800" dirty="0" smtClean="0"/>
              <a:t>The performance </a:t>
            </a:r>
            <a:r>
              <a:rPr lang="en-US" altLang="ko-KR" sz="1800" dirty="0"/>
              <a:t>is badly hit, when the number of affected data </a:t>
            </a:r>
            <a:r>
              <a:rPr lang="en-US" altLang="ko-KR" sz="1800" dirty="0" smtClean="0"/>
              <a:t>tones* </a:t>
            </a:r>
            <a:r>
              <a:rPr lang="en-US" altLang="ko-KR" sz="1800" dirty="0"/>
              <a:t>is more than 10% of </a:t>
            </a:r>
            <a:r>
              <a:rPr lang="en-US" altLang="ko-KR" sz="1800" dirty="0" smtClean="0"/>
              <a:t>data</a:t>
            </a:r>
          </a:p>
          <a:p>
            <a:pPr lvl="1"/>
            <a:r>
              <a:rPr lang="en-US" altLang="ko-KR" sz="1800" dirty="0"/>
              <a:t>I</a:t>
            </a:r>
            <a:r>
              <a:rPr lang="en-US" altLang="ko-KR" sz="1800" dirty="0" smtClean="0"/>
              <a:t>f </a:t>
            </a:r>
            <a:r>
              <a:rPr lang="en-US" altLang="ko-KR" sz="1800" dirty="0"/>
              <a:t>those affected tones are not many, </a:t>
            </a:r>
            <a:r>
              <a:rPr lang="en-US" altLang="ko-KR" sz="1800" dirty="0" smtClean="0"/>
              <a:t>the performance is reliable</a:t>
            </a:r>
          </a:p>
          <a:p>
            <a:pPr marL="457200" lvl="1" indent="0">
              <a:buNone/>
            </a:pPr>
            <a:r>
              <a:rPr lang="en-US" altLang="ko-KR" sz="1800" dirty="0" smtClean="0">
                <a:sym typeface="Wingdings" panose="05000000000000000000" pitchFamily="2" charset="2"/>
              </a:rPr>
              <a:t> Middle 26-tone RUs are not allocated to </a:t>
            </a:r>
            <a:r>
              <a:rPr lang="en-US" altLang="ko-KR" sz="1800" dirty="0"/>
              <a:t>20MHz operating </a:t>
            </a:r>
            <a:r>
              <a:rPr lang="en-US" altLang="ko-KR" sz="1800" dirty="0" smtClean="0"/>
              <a:t>STAs</a:t>
            </a:r>
            <a:r>
              <a:rPr lang="en-US" altLang="ko-KR" sz="1800" dirty="0" smtClean="0">
                <a:sym typeface="Wingdings" panose="05000000000000000000" pitchFamily="2" charset="2"/>
              </a:rPr>
              <a:t> for wider bandwidth OFDMA PPDU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447800"/>
            <a:ext cx="5484812" cy="222043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90600" y="6169223"/>
            <a:ext cx="708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*affected data tones: data tones modulated on DC/guard tone location of 20MHz operation 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172046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 </a:t>
            </a:r>
            <a:r>
              <a:rPr lang="en-US" altLang="ko-KR" dirty="0" smtClean="0"/>
              <a:t>on </a:t>
            </a:r>
            <a:r>
              <a:rPr lang="en-US" altLang="ko-KR" dirty="0"/>
              <a:t>RU restriction in 11ax [1]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All 242-tone RUs in </a:t>
            </a:r>
            <a:r>
              <a:rPr lang="en-US" altLang="ko-KR" sz="2000" dirty="0" smtClean="0"/>
              <a:t>wider bandwidth </a:t>
            </a:r>
            <a:r>
              <a:rPr lang="en-US" altLang="ko-KR" sz="2000" dirty="0"/>
              <a:t>have data modulated on the DC tone location of 20 MHz operating STAs</a:t>
            </a:r>
          </a:p>
          <a:p>
            <a:pPr lvl="1"/>
            <a:r>
              <a:rPr lang="en-US" altLang="ko-KR" sz="1800" dirty="0"/>
              <a:t>This may cause RX DC (DL OFDMA) or TX LO leakage (UL OFDMA) to interfere w/ the data tones, further degrading performance</a:t>
            </a:r>
          </a:p>
          <a:p>
            <a:pPr lvl="1"/>
            <a:r>
              <a:rPr lang="en-US" altLang="ko-KR" sz="1800" dirty="0"/>
              <a:t>The performance </a:t>
            </a:r>
            <a:r>
              <a:rPr lang="en-US" altLang="ko-KR" sz="1800" dirty="0" smtClean="0"/>
              <a:t>may depend </a:t>
            </a:r>
            <a:r>
              <a:rPr lang="en-US" altLang="ko-KR" sz="1800" dirty="0"/>
              <a:t>on implementation</a:t>
            </a:r>
          </a:p>
          <a:p>
            <a:pPr lvl="1"/>
            <a:r>
              <a:rPr lang="en-US" altLang="ko-KR" sz="1800" dirty="0"/>
              <a:t>UL OFDMA </a:t>
            </a:r>
            <a:r>
              <a:rPr lang="en-US" altLang="ko-KR" sz="1800" dirty="0" smtClean="0"/>
              <a:t>may be </a:t>
            </a:r>
            <a:r>
              <a:rPr lang="en-US" altLang="ko-KR" sz="1800" dirty="0"/>
              <a:t>much more vulnerable to this factor because it needs </a:t>
            </a:r>
            <a:r>
              <a:rPr lang="en-US" altLang="ko-KR" sz="1800" dirty="0" smtClean="0"/>
              <a:t>more accurate </a:t>
            </a:r>
            <a:r>
              <a:rPr lang="en-US" altLang="ko-KR" sz="1800" dirty="0"/>
              <a:t>synchronization</a:t>
            </a:r>
          </a:p>
          <a:p>
            <a:pPr marL="457200" lvl="1" indent="0">
              <a:buNone/>
            </a:pPr>
            <a:r>
              <a:rPr lang="en-US" altLang="ko-KR" sz="1800" dirty="0">
                <a:sym typeface="Wingdings" panose="05000000000000000000" pitchFamily="2" charset="2"/>
              </a:rPr>
              <a:t> It is optional whether all 242-tone RUs of 20 MHz operating STAs to be supported in </a:t>
            </a:r>
            <a:r>
              <a:rPr lang="en-US" altLang="ko-KR" sz="1800" dirty="0" smtClean="0">
                <a:sym typeface="Wingdings" panose="05000000000000000000" pitchFamily="2" charset="2"/>
              </a:rPr>
              <a:t>wider bandwidth DL OFDMA</a:t>
            </a:r>
            <a:endParaRPr lang="en-US" altLang="ko-KR" sz="18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en-US" altLang="ko-KR" sz="1800" dirty="0">
                <a:sym typeface="Wingdings" panose="05000000000000000000" pitchFamily="2" charset="2"/>
              </a:rPr>
              <a:t> 242-tone RUs shall not be allocated to 20MHz operating STAs in </a:t>
            </a:r>
            <a:r>
              <a:rPr lang="en-US" altLang="ko-KR" sz="1800" dirty="0" smtClean="0">
                <a:sym typeface="Wingdings" panose="05000000000000000000" pitchFamily="2" charset="2"/>
              </a:rPr>
              <a:t>wider bandwidth </a:t>
            </a:r>
            <a:r>
              <a:rPr lang="en-US" altLang="ko-KR" sz="1800" dirty="0">
                <a:sym typeface="Wingdings" panose="05000000000000000000" pitchFamily="2" charset="2"/>
              </a:rPr>
              <a:t>for </a:t>
            </a:r>
            <a:r>
              <a:rPr lang="en-US" altLang="ko-KR" sz="1800" dirty="0" smtClean="0">
                <a:sym typeface="Wingdings" panose="05000000000000000000" pitchFamily="2" charset="2"/>
              </a:rPr>
              <a:t>UL OFDMA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Based on the rules used for 11ax, we propose RU restriction for 11be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26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 Restriction for 40MHz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There are some MRUs as well as RUs which have tones affected by 20MHz operation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800" dirty="0" smtClean="0"/>
              <a:t>RUs in red</a:t>
            </a:r>
          </a:p>
          <a:p>
            <a:pPr lvl="2"/>
            <a:r>
              <a:rPr lang="en-US" altLang="ko-KR" sz="1600" dirty="0" smtClean="0"/>
              <a:t>They have more than 10% data loss* (12.5%), and thus, need to be not allocated to 20MHz operating STAs</a:t>
            </a:r>
            <a:endParaRPr lang="en-US" altLang="ko-KR" sz="1400" dirty="0" smtClean="0"/>
          </a:p>
          <a:p>
            <a:pPr lvl="1"/>
            <a:r>
              <a:rPr lang="en-US" altLang="ko-KR" sz="1800" dirty="0" smtClean="0"/>
              <a:t>RUs in green</a:t>
            </a:r>
          </a:p>
          <a:p>
            <a:pPr lvl="2"/>
            <a:r>
              <a:rPr lang="en-US" altLang="ko-KR" sz="1600" dirty="0" smtClean="0"/>
              <a:t>They have less than 10% data loss (8.3%, 4.2%, 2%)</a:t>
            </a:r>
          </a:p>
          <a:p>
            <a:pPr lvl="2"/>
            <a:r>
              <a:rPr lang="en-US" altLang="ko-KR" sz="1600" dirty="0" smtClean="0"/>
              <a:t>The performance may be depending on MCS and </a:t>
            </a:r>
            <a:r>
              <a:rPr lang="en-US" altLang="ko-KR" sz="1600" dirty="0" err="1" smtClean="0"/>
              <a:t>Nss</a:t>
            </a:r>
            <a:r>
              <a:rPr lang="en-US" altLang="ko-KR" sz="1600" dirty="0" smtClean="0"/>
              <a:t>, and, severely degraded with 4K QAM and 16SS that 11be supports</a:t>
            </a:r>
          </a:p>
          <a:p>
            <a:pPr lvl="2"/>
            <a:r>
              <a:rPr lang="en-US" altLang="ko-KR" sz="1600" dirty="0" smtClean="0"/>
              <a:t>20MHz operating STAs may use low MCS and small </a:t>
            </a:r>
            <a:r>
              <a:rPr lang="en-US" altLang="ko-KR" sz="1600" dirty="0" err="1" smtClean="0"/>
              <a:t>Nss</a:t>
            </a:r>
            <a:r>
              <a:rPr lang="en-US" altLang="ko-KR" sz="1600" dirty="0" smtClean="0"/>
              <a:t> basically, and thus, we can consider allocating these RUs to </a:t>
            </a:r>
            <a:r>
              <a:rPr lang="en-US" altLang="ko-KR" sz="1600" dirty="0"/>
              <a:t>20MHz operating </a:t>
            </a:r>
            <a:r>
              <a:rPr lang="en-US" altLang="ko-KR" sz="1600" dirty="0" smtClean="0"/>
              <a:t>STAs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9231" y="2487552"/>
            <a:ext cx="4271963" cy="13991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90600" y="6169223"/>
            <a:ext cx="647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*data loss: ratio of # of affected data tones to # of data tones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205402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 Restriction for 40MHz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Cont.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RUs / MRUs </a:t>
            </a:r>
            <a:r>
              <a:rPr lang="en-US" altLang="ko-KR" sz="1800" dirty="0"/>
              <a:t>in </a:t>
            </a:r>
            <a:r>
              <a:rPr lang="en-US" altLang="ko-KR" sz="1800" dirty="0" smtClean="0"/>
              <a:t>blue</a:t>
            </a:r>
          </a:p>
          <a:p>
            <a:pPr lvl="2"/>
            <a:r>
              <a:rPr lang="en-US" altLang="ko-KR" sz="1600" dirty="0" smtClean="0"/>
              <a:t>They have less </a:t>
            </a:r>
            <a:r>
              <a:rPr lang="en-US" altLang="ko-KR" sz="1600" dirty="0"/>
              <a:t>than 10% data </a:t>
            </a:r>
            <a:r>
              <a:rPr lang="en-US" altLang="ko-KR" sz="1600" dirty="0" smtClean="0"/>
              <a:t>loss (4.2%, 2.4%, 4%, 2.6%) but there are some data tones located in DC tones of 20MHz operation</a:t>
            </a:r>
          </a:p>
          <a:p>
            <a:pPr lvl="2"/>
            <a:r>
              <a:rPr lang="en-US" altLang="ko-KR" sz="1600" dirty="0" smtClean="0"/>
              <a:t>They can be optionally </a:t>
            </a:r>
            <a:r>
              <a:rPr lang="en-US" altLang="ko-KR" sz="1600" dirty="0"/>
              <a:t>allocated to 20MHz operating STAs </a:t>
            </a:r>
            <a:r>
              <a:rPr lang="en-US" altLang="ko-KR" sz="1600" dirty="0" smtClean="0"/>
              <a:t>for DL OFDMA</a:t>
            </a:r>
          </a:p>
          <a:p>
            <a:pPr lvl="2"/>
            <a:r>
              <a:rPr lang="en-US" altLang="ko-KR" sz="1600" dirty="0" smtClean="0"/>
              <a:t>They need to be not </a:t>
            </a:r>
            <a:r>
              <a:rPr lang="en-US" altLang="ko-KR" sz="1600" dirty="0"/>
              <a:t>allocated to 20MHz operating STAs for </a:t>
            </a:r>
            <a:r>
              <a:rPr lang="en-US" altLang="ko-KR" sz="1600" dirty="0" smtClean="0"/>
              <a:t>UL OFDMA</a:t>
            </a:r>
          </a:p>
          <a:p>
            <a:pPr lvl="2"/>
            <a:r>
              <a:rPr lang="en-US" altLang="ko-KR" sz="1600" dirty="0" smtClean="0"/>
              <a:t>From the scheduling perspective, middle 26+52/106 MRUs may not be useful for 20MHz operating STAs, and thus, these MRUs can be disallowed for both DL and UL OFDMA</a:t>
            </a:r>
          </a:p>
          <a:p>
            <a:pPr lvl="1"/>
            <a:r>
              <a:rPr lang="en-US" altLang="ko-KR" sz="1800" dirty="0" smtClean="0"/>
              <a:t>RUs / MRUs in white</a:t>
            </a:r>
          </a:p>
          <a:p>
            <a:pPr lvl="2"/>
            <a:r>
              <a:rPr lang="en-US" altLang="ko-KR" sz="1600" dirty="0" smtClean="0"/>
              <a:t>They can be allocated to 20MHz operating STAs</a:t>
            </a:r>
            <a:endParaRPr lang="ko-KR" altLang="en-US" sz="160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8437" y="2029838"/>
            <a:ext cx="4271963" cy="1399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36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Restriction for </a:t>
            </a:r>
            <a:r>
              <a:rPr lang="en-US" altLang="ko-KR" dirty="0" smtClean="0"/>
              <a:t>BW ≥ 80MHz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40MHz tone plan is duplicated in 80MHz but some MRUs are not supported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RUs </a:t>
            </a:r>
            <a:r>
              <a:rPr lang="en-US" altLang="ko-KR" sz="1800" dirty="0"/>
              <a:t>in red: more than 10% data loss, </a:t>
            </a:r>
            <a:r>
              <a:rPr lang="en-US" altLang="ko-KR" sz="1800" dirty="0" smtClean="0"/>
              <a:t>disallowed</a:t>
            </a:r>
            <a:endParaRPr lang="en-US" altLang="ko-KR" sz="1800" dirty="0"/>
          </a:p>
          <a:p>
            <a:pPr lvl="1"/>
            <a:r>
              <a:rPr lang="en-US" altLang="ko-KR" sz="1800" dirty="0"/>
              <a:t>RUs in green: less than 10% data loss, </a:t>
            </a:r>
            <a:r>
              <a:rPr lang="en-US" altLang="ko-KR" sz="1800" dirty="0" smtClean="0"/>
              <a:t>allowed</a:t>
            </a:r>
            <a:endParaRPr lang="en-US" altLang="ko-KR" sz="1800" dirty="0"/>
          </a:p>
          <a:p>
            <a:pPr lvl="1"/>
            <a:r>
              <a:rPr lang="en-US" altLang="ko-KR" sz="1800" dirty="0"/>
              <a:t>RUs / MRUs in blue: less than 10% data loss, data tones </a:t>
            </a:r>
            <a:r>
              <a:rPr lang="en-US" altLang="ko-KR" sz="1800" dirty="0" smtClean="0"/>
              <a:t>located in DC</a:t>
            </a:r>
            <a:endParaRPr lang="en-US" altLang="ko-KR" sz="1800" dirty="0"/>
          </a:p>
          <a:p>
            <a:pPr lvl="2"/>
            <a:r>
              <a:rPr lang="en-US" altLang="ko-KR" sz="1600" dirty="0"/>
              <a:t>Optionally </a:t>
            </a:r>
            <a:r>
              <a:rPr lang="en-US" altLang="ko-KR" sz="1600" dirty="0" smtClean="0"/>
              <a:t>allowed </a:t>
            </a:r>
            <a:r>
              <a:rPr lang="en-US" altLang="ko-KR" sz="1600" dirty="0"/>
              <a:t>for DL </a:t>
            </a:r>
            <a:r>
              <a:rPr lang="en-US" altLang="ko-KR" sz="1600" dirty="0" smtClean="0"/>
              <a:t>OFDMA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Disallowed for </a:t>
            </a:r>
            <a:r>
              <a:rPr lang="en-US" altLang="ko-KR" sz="1600" dirty="0"/>
              <a:t>UL </a:t>
            </a:r>
            <a:r>
              <a:rPr lang="en-US" altLang="ko-KR" sz="1600" dirty="0" smtClean="0"/>
              <a:t>OFDMA</a:t>
            </a:r>
          </a:p>
          <a:p>
            <a:pPr lvl="2"/>
            <a:r>
              <a:rPr lang="en-US" altLang="ko-KR" sz="1600" dirty="0" smtClean="0"/>
              <a:t>From the scheduling perspective, middle 26+52/106 MRUs can be disallowed for both DL and UL OFDMA</a:t>
            </a:r>
            <a:endParaRPr lang="en-US" altLang="ko-KR" sz="1600" dirty="0"/>
          </a:p>
          <a:p>
            <a:pPr lvl="1"/>
            <a:r>
              <a:rPr lang="en-US" altLang="ko-KR" sz="1800" dirty="0" smtClean="0"/>
              <a:t>RUs </a:t>
            </a:r>
            <a:r>
              <a:rPr lang="en-US" altLang="ko-KR" sz="1800" dirty="0"/>
              <a:t>/ MRUs </a:t>
            </a:r>
            <a:r>
              <a:rPr lang="en-US" altLang="ko-KR" sz="1800" dirty="0" smtClean="0"/>
              <a:t>in white: allowed</a:t>
            </a:r>
          </a:p>
          <a:p>
            <a:pPr lvl="1"/>
            <a:r>
              <a:rPr lang="en-US" altLang="ko-KR" sz="1800" dirty="0" smtClean="0"/>
              <a:t>All the above can apply to each 80MHz for BW ≥ 80MHz 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455026"/>
            <a:ext cx="8885624" cy="12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61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Middle 26-tone RUs shall not be allocated to 20MHz operating STAs </a:t>
            </a:r>
            <a:r>
              <a:rPr lang="en-US" altLang="ko-KR" sz="2000" dirty="0"/>
              <a:t>for 40 / 80 / 160 / 320 MHz DL </a:t>
            </a:r>
            <a:r>
              <a:rPr lang="en-US" altLang="ko-KR" sz="2000" dirty="0" smtClean="0"/>
              <a:t>/ UL OFDMA transmission</a:t>
            </a:r>
          </a:p>
          <a:p>
            <a:r>
              <a:rPr lang="en-US" altLang="ko-KR" sz="2000" dirty="0" smtClean="0"/>
              <a:t>242-tone RUs may be allocated to 20MHz operating STAs </a:t>
            </a:r>
            <a:r>
              <a:rPr lang="en-US" altLang="ko-KR" sz="2000" dirty="0"/>
              <a:t>for 40 / 80 / 160 / 320 MHz DL </a:t>
            </a:r>
            <a:r>
              <a:rPr lang="en-US" altLang="ko-KR" sz="2000" dirty="0" smtClean="0"/>
              <a:t>OFDMA transmission but shall </a:t>
            </a:r>
            <a:r>
              <a:rPr lang="en-US" altLang="ko-KR" sz="2000" dirty="0"/>
              <a:t>not be allocated to </a:t>
            </a:r>
            <a:r>
              <a:rPr lang="en-US" altLang="ko-KR" sz="2000" dirty="0" smtClean="0"/>
              <a:t>20MHz operating STAs for </a:t>
            </a:r>
            <a:r>
              <a:rPr lang="en-US" altLang="ko-KR" sz="2000" dirty="0"/>
              <a:t>40 / 80 / 160 / 320 MHz UL </a:t>
            </a:r>
            <a:r>
              <a:rPr lang="en-US" altLang="ko-KR" sz="2000" dirty="0" smtClean="0"/>
              <a:t>OFDMA transmission</a:t>
            </a:r>
          </a:p>
          <a:p>
            <a:r>
              <a:rPr lang="en-US" altLang="ko-KR" sz="2000" dirty="0" smtClean="0"/>
              <a:t>As to middle 26 </a:t>
            </a:r>
            <a:r>
              <a:rPr lang="en-US" altLang="ko-KR" sz="2000" dirty="0"/>
              <a:t>+ 52/106 </a:t>
            </a:r>
            <a:r>
              <a:rPr lang="en-US" altLang="ko-KR" sz="2000" dirty="0" smtClean="0"/>
              <a:t>MRUs, it may be better to disallow them from being allocated to 20MHz operating STAs for </a:t>
            </a:r>
            <a:r>
              <a:rPr lang="en-US" altLang="ko-KR" sz="2000" dirty="0"/>
              <a:t>40 / 80 / 160 / 320 MHz DL / UL OFDMA transmission</a:t>
            </a:r>
            <a:endParaRPr lang="en-US" altLang="ko-KR" sz="2000" dirty="0" smtClean="0"/>
          </a:p>
          <a:p>
            <a:r>
              <a:rPr lang="en-US" altLang="ko-KR" sz="2000" dirty="0" smtClean="0"/>
              <a:t>20MHz operating STAs shall support the tone mapping of the other RUs / MRUs with less than 242 tones for 40 / 80 / 160 / 320 MHz DL / UL OFDMA transmission</a:t>
            </a:r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29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11be supports that </a:t>
            </a:r>
            <a:r>
              <a:rPr lang="en-US" altLang="ko-KR" sz="1800" dirty="0"/>
              <a:t>RUs / MRUs </a:t>
            </a:r>
            <a:r>
              <a:rPr lang="en-US" altLang="ko-KR" sz="1800" dirty="0" smtClean="0"/>
              <a:t>with less than or equal to 242 tones are allocated to 20MHz operating STAs for 40 / 80 / 160 / 320 MHz DL / UL OFDMA transmission</a:t>
            </a:r>
          </a:p>
          <a:p>
            <a:pPr lvl="2"/>
            <a:r>
              <a:rPr lang="en-US" altLang="ko-KR" sz="1600" dirty="0" smtClean="0"/>
              <a:t>RU restriction is TBD</a:t>
            </a:r>
          </a:p>
          <a:p>
            <a:pPr lvl="2"/>
            <a:r>
              <a:rPr lang="en-US" altLang="ko-KR" sz="1600" dirty="0" smtClean="0"/>
              <a:t>80+80 / 160+160 MHz is TBD</a:t>
            </a:r>
          </a:p>
          <a:p>
            <a:pPr lvl="1"/>
            <a:r>
              <a:rPr lang="en-US" altLang="ko-KR" sz="1800" dirty="0" smtClean="0"/>
              <a:t>This is for rel. 1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36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278906</TotalTime>
  <Words>1604</Words>
  <Application>Microsoft Office PowerPoint</Application>
  <PresentationFormat>화면 슬라이드 쇼(4:3)</PresentationFormat>
  <Paragraphs>202</Paragraphs>
  <Slides>16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2" baseType="lpstr">
      <vt:lpstr>굴림</vt:lpstr>
      <vt:lpstr>맑은 고딕</vt:lpstr>
      <vt:lpstr>Arial</vt:lpstr>
      <vt:lpstr>Times New Roman</vt:lpstr>
      <vt:lpstr>Wingdings</vt:lpstr>
      <vt:lpstr>802-11-Submission</vt:lpstr>
      <vt:lpstr>RU Restriction for 20MHz Operation</vt:lpstr>
      <vt:lpstr>Introduction</vt:lpstr>
      <vt:lpstr>Recap on RU restriction in 11ax [1] (1/2)</vt:lpstr>
      <vt:lpstr>Recap on RU restriction in 11ax [1] (2/2)</vt:lpstr>
      <vt:lpstr>RU Restriction for 40MHz (1/2)</vt:lpstr>
      <vt:lpstr>RU Restriction for 40MHz (2/2)</vt:lpstr>
      <vt:lpstr>RU Restriction for BW ≥ 80MHz</vt:lpstr>
      <vt:lpstr>Summary</vt:lpstr>
      <vt:lpstr>Straw Poll #1</vt:lpstr>
      <vt:lpstr>Straw Poll #2</vt:lpstr>
      <vt:lpstr>Straw Poll #3</vt:lpstr>
      <vt:lpstr>Straw Poll #3a</vt:lpstr>
      <vt:lpstr>Straw Poll #3b</vt:lpstr>
      <vt:lpstr>Discussion for SP #3b</vt:lpstr>
      <vt:lpstr>Straw Poll #4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6402</cp:revision>
  <cp:lastPrinted>2019-09-10T23:00:58Z</cp:lastPrinted>
  <dcterms:created xsi:type="dcterms:W3CDTF">2007-05-21T21:00:37Z</dcterms:created>
  <dcterms:modified xsi:type="dcterms:W3CDTF">2020-11-19T01:02:56Z</dcterms:modified>
</cp:coreProperties>
</file>