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5" r:id="rId13"/>
    <p:sldId id="1224" r:id="rId14"/>
    <p:sldId id="1214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80" d="100"/>
          <a:sy n="80" d="100"/>
        </p:scale>
        <p:origin x="10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802.11-20/1441r4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</a:t>
            </a:r>
            <a:r>
              <a:rPr lang="en-US" altLang="ko-KR" sz="1800" dirty="0" smtClean="0"/>
              <a:t>transmission</a:t>
            </a:r>
          </a:p>
          <a:p>
            <a:pPr lvl="2"/>
            <a:r>
              <a:rPr lang="en-US" altLang="ko-KR" sz="1600" dirty="0"/>
              <a:t>80+80 / 160+160 MHz is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 smtClean="0"/>
              <a:t>Note: For downlink OFDMA, receiving 242-tone RUs is optional for 20MHz operating STAs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 smtClean="0"/>
              <a:t>3a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OFDMA</a:t>
            </a:r>
            <a:endParaRPr lang="en-US" altLang="ko-KR" sz="1800" dirty="0" smtClean="0"/>
          </a:p>
          <a:p>
            <a:pPr lvl="2"/>
            <a:r>
              <a:rPr lang="en-US" altLang="ko-KR" sz="1600" dirty="0"/>
              <a:t>80+80 / 160+160 MHz is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 smtClean="0"/>
              <a:t>Note: For downlink OFDMA, receiving 242-tone RUs is optional for 20MHz operating STAs</a:t>
            </a:r>
          </a:p>
          <a:p>
            <a:pPr lvl="2"/>
            <a:r>
              <a:rPr lang="en-US" altLang="ko-KR" sz="1600" dirty="0" smtClean="0"/>
              <a:t>Note: UL OFDMA case is TBD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Middle 26 + 52/106 MRUs shall 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transmission</a:t>
            </a:r>
          </a:p>
          <a:p>
            <a:pPr lvl="2"/>
            <a:r>
              <a:rPr lang="en-US" altLang="ko-KR" sz="1600" dirty="0"/>
              <a:t>80+80 / 160+160 MHz is TBD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 mandatorily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propose 11be supports that 20MHz operating / only STAs 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r>
              <a:rPr lang="en-US" altLang="ko-KR" sz="2000" dirty="0" smtClean="0"/>
              <a:t>20MHz 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 in a wider bandwidth transmission</a:t>
            </a:r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47800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 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 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</a:t>
            </a:r>
          </a:p>
          <a:p>
            <a:pPr lvl="2"/>
            <a:r>
              <a:rPr lang="en-US" altLang="ko-KR" sz="1600" dirty="0" smtClean="0"/>
              <a:t>From the scheduling perspective, middle 26+52/106 MRUs may not be useful for 20MHz operating STAs, and thus, these MRUs can be disallowed for both DL and UL OFDMA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029838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disallowed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allowed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allowed </a:t>
            </a:r>
            <a:r>
              <a:rPr lang="en-US" altLang="ko-KR" sz="1600" dirty="0"/>
              <a:t>for DL </a:t>
            </a:r>
            <a:r>
              <a:rPr lang="en-US" altLang="ko-KR" sz="1600" dirty="0" smtClean="0"/>
              <a:t>OFDMA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Disallowed for </a:t>
            </a:r>
            <a:r>
              <a:rPr lang="en-US" altLang="ko-KR" sz="1600" dirty="0"/>
              <a:t>UL </a:t>
            </a:r>
            <a:r>
              <a:rPr lang="en-US" altLang="ko-KR" sz="1600" dirty="0" smtClean="0"/>
              <a:t>OFDMA</a:t>
            </a:r>
          </a:p>
          <a:p>
            <a:pPr lvl="2"/>
            <a:r>
              <a:rPr lang="en-US" altLang="ko-KR" sz="1600" dirty="0" smtClean="0"/>
              <a:t>From the scheduling perspective, middle 26+52/106 MRUs can be disallowed for both DL and UL OFDMA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allowed</a:t>
            </a:r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455026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may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r>
              <a:rPr lang="en-US" altLang="ko-KR" sz="2000" dirty="0" smtClean="0"/>
              <a:t>As to middle 26 </a:t>
            </a:r>
            <a:r>
              <a:rPr lang="en-US" altLang="ko-KR" sz="2000" dirty="0"/>
              <a:t>+ 52/106 </a:t>
            </a:r>
            <a:r>
              <a:rPr lang="en-US" altLang="ko-KR" sz="2000" dirty="0" smtClean="0"/>
              <a:t>MRUs, it may be better to disallow them from being allocated to 20MHz operating STAs for </a:t>
            </a:r>
            <a:r>
              <a:rPr lang="en-US" altLang="ko-KR" sz="2000" dirty="0"/>
              <a:t>40 / 80 / 160 / 320 MHz DL / UL OFDMA transmission</a:t>
            </a:r>
            <a:endParaRPr lang="en-US" altLang="ko-KR" sz="2000" dirty="0" smtClean="0"/>
          </a:p>
          <a:p>
            <a:r>
              <a:rPr lang="en-US" altLang="ko-KR" sz="2000" dirty="0" smtClean="0"/>
              <a:t>20MHz operating STAs shall support the tone mapping of the other RUs / MRUs with less than 242 tones for 40 / 80 / 160 / 320 MHz DL / UL OFDMA transmission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TBD</a:t>
            </a:r>
          </a:p>
          <a:p>
            <a:pPr lvl="2"/>
            <a:r>
              <a:rPr lang="en-US" altLang="ko-KR" sz="1600" dirty="0" smtClean="0"/>
              <a:t>80+80 / 160+160 MHz is TBD</a:t>
            </a:r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278881</TotalTime>
  <Words>1366</Words>
  <Application>Microsoft Office PowerPoint</Application>
  <PresentationFormat>화면 슬라이드 쇼(4:3)</PresentationFormat>
  <Paragraphs>182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#3a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6398</cp:revision>
  <cp:lastPrinted>2019-09-10T23:00:58Z</cp:lastPrinted>
  <dcterms:created xsi:type="dcterms:W3CDTF">2007-05-21T21:00:37Z</dcterms:created>
  <dcterms:modified xsi:type="dcterms:W3CDTF">2020-10-27T00:19:37Z</dcterms:modified>
</cp:coreProperties>
</file>