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210" r:id="rId3"/>
    <p:sldId id="1211" r:id="rId4"/>
    <p:sldId id="1212" r:id="rId5"/>
    <p:sldId id="1213" r:id="rId6"/>
    <p:sldId id="1221" r:id="rId7"/>
    <p:sldId id="1216" r:id="rId8"/>
    <p:sldId id="1217" r:id="rId9"/>
    <p:sldId id="1223" r:id="rId10"/>
    <p:sldId id="1218" r:id="rId11"/>
    <p:sldId id="1219" r:id="rId12"/>
    <p:sldId id="1222" r:id="rId13"/>
    <p:sldId id="1214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802.11-20/1441r2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RU Restriction for 20MHz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2020-09-14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Middle </a:t>
            </a:r>
            <a:r>
              <a:rPr lang="en-US" altLang="ko-KR" sz="1800" dirty="0"/>
              <a:t>26-tone </a:t>
            </a:r>
            <a:r>
              <a:rPr lang="en-US" altLang="ko-KR" sz="1800" dirty="0" smtClean="0"/>
              <a:t>RUs shall </a:t>
            </a:r>
            <a:r>
              <a:rPr lang="en-US" altLang="ko-KR" sz="1800" dirty="0"/>
              <a:t>not be allocated to </a:t>
            </a:r>
            <a:r>
              <a:rPr lang="en-US" altLang="ko-KR" sz="1800" dirty="0" smtClean="0"/>
              <a:t>20MHz operating STAs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/ UL OFDMA </a:t>
            </a:r>
            <a:r>
              <a:rPr lang="en-US" altLang="ko-KR" sz="1800" dirty="0"/>
              <a:t>transmission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85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242-tone RUs may </a:t>
            </a:r>
            <a:r>
              <a:rPr lang="en-US" altLang="ko-KR" sz="1800" dirty="0"/>
              <a:t>be allocated </a:t>
            </a:r>
            <a:r>
              <a:rPr lang="en-US" altLang="ko-KR" sz="1800" dirty="0" smtClean="0"/>
              <a:t>to 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DL OFDMA transmission but shall not 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UL OFDMA transmission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423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Middle </a:t>
            </a:r>
            <a:r>
              <a:rPr lang="en-US" altLang="ko-KR" sz="1800" dirty="0"/>
              <a:t>26 + 52/106 MRUs </a:t>
            </a:r>
            <a:r>
              <a:rPr lang="en-US" altLang="ko-KR" sz="1800" dirty="0" smtClean="0"/>
              <a:t>may </a:t>
            </a:r>
            <a:r>
              <a:rPr lang="en-US" altLang="ko-KR" sz="1800" dirty="0"/>
              <a:t>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DL OFDMA transmission but shall not 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UL OFDMA transmission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300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802-11-16/0906r0 RU Restriction on 20MHz Operating STAs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2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/>
              <a:t>TGbe</a:t>
            </a:r>
            <a:r>
              <a:rPr lang="en-US" altLang="ko-KR" sz="2000" dirty="0"/>
              <a:t> agreed </a:t>
            </a:r>
            <a:r>
              <a:rPr lang="en-US" altLang="ko-KR" sz="2000" dirty="0" smtClean="0"/>
              <a:t>to support the followings</a:t>
            </a:r>
          </a:p>
          <a:p>
            <a:pPr lvl="1"/>
            <a:r>
              <a:rPr lang="en-GB" altLang="ko-KR" sz="1800" dirty="0" smtClean="0"/>
              <a:t>20MHz operating channel width in 2.4GHz band mandatorily</a:t>
            </a:r>
            <a:endParaRPr lang="ko-KR" altLang="ko-KR" sz="1800" smtClean="0"/>
          </a:p>
          <a:p>
            <a:pPr lvl="1"/>
            <a:r>
              <a:rPr lang="en-US" altLang="ko-KR" sz="1800" dirty="0" smtClean="0"/>
              <a:t>20MHz only </a:t>
            </a:r>
            <a:r>
              <a:rPr lang="en-US" altLang="ko-KR" sz="1800" dirty="0"/>
              <a:t>client in </a:t>
            </a:r>
            <a:r>
              <a:rPr lang="en-US" altLang="ko-KR" sz="1800" dirty="0" smtClean="0"/>
              <a:t>2.4/5GHz </a:t>
            </a:r>
            <a:r>
              <a:rPr lang="en-US" altLang="ko-KR" sz="1800" dirty="0"/>
              <a:t>band </a:t>
            </a:r>
            <a:r>
              <a:rPr lang="en-US" altLang="ko-KR" sz="1800" dirty="0" smtClean="0"/>
              <a:t>only</a:t>
            </a:r>
          </a:p>
          <a:p>
            <a:pPr lvl="1"/>
            <a:r>
              <a:rPr lang="en-US" altLang="ko-KR" sz="1800" dirty="0" smtClean="0"/>
              <a:t>Various small RU aggregation in each bandwidth</a:t>
            </a:r>
          </a:p>
          <a:p>
            <a:pPr lvl="1"/>
            <a:r>
              <a:rPr lang="en-US" altLang="ko-KR" sz="1800" dirty="0" smtClean="0"/>
              <a:t>New tone plan for 80MHz OFDMA transmission</a:t>
            </a:r>
          </a:p>
          <a:p>
            <a:r>
              <a:rPr lang="en-US" altLang="ko-KR" sz="2000" dirty="0" smtClean="0"/>
              <a:t>Similar to 11ax, we propose 11be supports that 20MHz operating / only STAs are assigned to certain RUs / MRUs in a wider bandwidth EHT OFDMA transmission</a:t>
            </a:r>
          </a:p>
          <a:p>
            <a:pPr lvl="1"/>
            <a:r>
              <a:rPr lang="en-US" altLang="ko-KR" sz="1800" dirty="0" smtClean="0"/>
              <a:t>Some RUs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MRUs in a wider bandwidth have some data tones which are located in tones corresponding to DC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guard of </a:t>
            </a:r>
            <a:r>
              <a:rPr lang="en-US" altLang="ko-KR" sz="1800" dirty="0"/>
              <a:t>20MHz </a:t>
            </a:r>
            <a:r>
              <a:rPr lang="en-US" altLang="ko-KR" sz="1800" dirty="0" smtClean="0"/>
              <a:t>operation due to the discrepancy in tone plan</a:t>
            </a:r>
          </a:p>
          <a:p>
            <a:r>
              <a:rPr lang="en-US" altLang="ko-KR" sz="2000" dirty="0" smtClean="0"/>
              <a:t>In each bandwidth, we also propose RU restriction for 20MHz operation considering the agreed RUs / MRUs and tone plans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0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RU restriction in 11ax [1]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dirty="0" smtClean="0"/>
          </a:p>
          <a:p>
            <a:r>
              <a:rPr lang="en-US" altLang="ko-KR" sz="2000" dirty="0" smtClean="0"/>
              <a:t>20MHz </a:t>
            </a:r>
            <a:r>
              <a:rPr lang="en-US" altLang="ko-KR" sz="2000" dirty="0" smtClean="0"/>
              <a:t>operating STAs (with </a:t>
            </a:r>
            <a:r>
              <a:rPr lang="en-US" altLang="ko-KR" sz="2000" dirty="0"/>
              <a:t>corresponding Rx filtering) cannot receive some RUs without </a:t>
            </a:r>
            <a:r>
              <a:rPr lang="en-US" altLang="ko-KR" sz="2000" dirty="0" smtClean="0"/>
              <a:t>penalty in a wider </a:t>
            </a:r>
            <a:r>
              <a:rPr lang="en-US" altLang="ko-KR" sz="2000" dirty="0" smtClean="0"/>
              <a:t>bandwidth transmission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The performance </a:t>
            </a:r>
            <a:r>
              <a:rPr lang="en-US" altLang="ko-KR" sz="1800" dirty="0"/>
              <a:t>is badly hit, when the number of affected data </a:t>
            </a:r>
            <a:r>
              <a:rPr lang="en-US" altLang="ko-KR" sz="1800" dirty="0" smtClean="0"/>
              <a:t>tones* </a:t>
            </a:r>
            <a:r>
              <a:rPr lang="en-US" altLang="ko-KR" sz="1800" dirty="0"/>
              <a:t>is more than 10% of </a:t>
            </a:r>
            <a:r>
              <a:rPr lang="en-US" altLang="ko-KR" sz="1800" dirty="0" smtClean="0"/>
              <a:t>data</a:t>
            </a:r>
          </a:p>
          <a:p>
            <a:pPr lvl="1"/>
            <a:r>
              <a:rPr lang="en-US" altLang="ko-KR" sz="1800" dirty="0"/>
              <a:t>I</a:t>
            </a:r>
            <a:r>
              <a:rPr lang="en-US" altLang="ko-KR" sz="1800" dirty="0" smtClean="0"/>
              <a:t>f </a:t>
            </a:r>
            <a:r>
              <a:rPr lang="en-US" altLang="ko-KR" sz="1800" dirty="0"/>
              <a:t>those affected tones are not many, </a:t>
            </a:r>
            <a:r>
              <a:rPr lang="en-US" altLang="ko-KR" sz="1800" dirty="0" smtClean="0"/>
              <a:t>the performance is reliable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Middle 26-tone RUs are not allocated to </a:t>
            </a:r>
            <a:r>
              <a:rPr lang="en-US" altLang="ko-KR" sz="1800" dirty="0"/>
              <a:t>20MHz operating </a:t>
            </a:r>
            <a:r>
              <a:rPr lang="en-US" altLang="ko-KR" sz="1800" dirty="0" smtClean="0"/>
              <a:t>STAs</a:t>
            </a:r>
            <a:r>
              <a:rPr lang="en-US" altLang="ko-KR" sz="1800" dirty="0" smtClean="0">
                <a:sym typeface="Wingdings" panose="05000000000000000000" pitchFamily="2" charset="2"/>
              </a:rPr>
              <a:t> for wider bandwidth OFDMA PPDU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447800"/>
            <a:ext cx="5484812" cy="22204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6169223"/>
            <a:ext cx="708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*affected data tones: data tones modulated on DC/guard tone location of 20MHz operation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720461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</a:t>
            </a:r>
            <a:r>
              <a:rPr lang="en-US" altLang="ko-KR" dirty="0" smtClean="0"/>
              <a:t>on </a:t>
            </a:r>
            <a:r>
              <a:rPr lang="en-US" altLang="ko-KR" dirty="0"/>
              <a:t>RU restriction in 11ax [1]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All 242-tone RUs in </a:t>
            </a:r>
            <a:r>
              <a:rPr lang="en-US" altLang="ko-KR" sz="2000" dirty="0" smtClean="0"/>
              <a:t>wider bandwidth </a:t>
            </a:r>
            <a:r>
              <a:rPr lang="en-US" altLang="ko-KR" sz="2000" dirty="0"/>
              <a:t>have data modulated on the DC tone location of 20 MHz operating STAs</a:t>
            </a:r>
          </a:p>
          <a:p>
            <a:pPr lvl="1"/>
            <a:r>
              <a:rPr lang="en-US" altLang="ko-KR" sz="1800" dirty="0"/>
              <a:t>This may cause RX DC (DL OFDMA) or TX LO leakage (UL OFDMA) to interfere w/ the data tones, further degrading performance</a:t>
            </a:r>
          </a:p>
          <a:p>
            <a:pPr lvl="1"/>
            <a:r>
              <a:rPr lang="en-US" altLang="ko-KR" sz="1800" dirty="0"/>
              <a:t>The performance </a:t>
            </a:r>
            <a:r>
              <a:rPr lang="en-US" altLang="ko-KR" sz="1800" dirty="0" smtClean="0"/>
              <a:t>may depend </a:t>
            </a:r>
            <a:r>
              <a:rPr lang="en-US" altLang="ko-KR" sz="1800" dirty="0"/>
              <a:t>on implementation</a:t>
            </a:r>
          </a:p>
          <a:p>
            <a:pPr lvl="1"/>
            <a:r>
              <a:rPr lang="en-US" altLang="ko-KR" sz="1800" dirty="0"/>
              <a:t>UL OFDMA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much more vulnerable to this factor because it needs </a:t>
            </a:r>
            <a:r>
              <a:rPr lang="en-US" altLang="ko-KR" sz="1800" dirty="0" smtClean="0"/>
              <a:t>more accurate </a:t>
            </a:r>
            <a:r>
              <a:rPr lang="en-US" altLang="ko-KR" sz="1800" dirty="0"/>
              <a:t>synchronization</a:t>
            </a: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It is optional whether all 242-tone RUs of 20 MHz operating STAs to be supported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DL OFDMA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242-tone RUs shall not be allocated to 20MHz operating STAs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</a:t>
            </a:r>
            <a:r>
              <a:rPr lang="en-US" altLang="ko-KR" sz="1800" dirty="0">
                <a:sym typeface="Wingdings" panose="05000000000000000000" pitchFamily="2" charset="2"/>
              </a:rPr>
              <a:t>for </a:t>
            </a:r>
            <a:r>
              <a:rPr lang="en-US" altLang="ko-KR" sz="1800" dirty="0" smtClean="0">
                <a:sym typeface="Wingdings" panose="05000000000000000000" pitchFamily="2" charset="2"/>
              </a:rPr>
              <a:t>UL OFDMA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Based on the rules used for 11ax, we propose RU restriction for 11be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6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There are some MRUs as well as RUs which have tones affected by 20MHz operation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800" dirty="0" smtClean="0"/>
              <a:t>RUs in red</a:t>
            </a:r>
          </a:p>
          <a:p>
            <a:pPr lvl="2"/>
            <a:r>
              <a:rPr lang="en-US" altLang="ko-KR" sz="1600" dirty="0" smtClean="0"/>
              <a:t>They have more than 10% data loss* (12.5%), and thus, need to be not allocated to 20MHz operating STAs</a:t>
            </a:r>
            <a:endParaRPr lang="en-US" altLang="ko-KR" sz="1400" dirty="0" smtClean="0"/>
          </a:p>
          <a:p>
            <a:pPr lvl="1"/>
            <a:r>
              <a:rPr lang="en-US" altLang="ko-KR" sz="1800" dirty="0" smtClean="0"/>
              <a:t>RUs in green</a:t>
            </a:r>
          </a:p>
          <a:p>
            <a:pPr lvl="2"/>
            <a:r>
              <a:rPr lang="en-US" altLang="ko-KR" sz="1600" dirty="0" smtClean="0"/>
              <a:t>They have less than 10% data loss (8.3%, 4.2%, 2%)</a:t>
            </a:r>
          </a:p>
          <a:p>
            <a:pPr lvl="2"/>
            <a:r>
              <a:rPr lang="en-US" altLang="ko-KR" sz="1600" dirty="0" smtClean="0"/>
              <a:t>The performance may be depending on MCS and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, and, severely degraded with 4K QAM and 16SS that 11be supports</a:t>
            </a:r>
          </a:p>
          <a:p>
            <a:pPr lvl="2"/>
            <a:r>
              <a:rPr lang="en-US" altLang="ko-KR" sz="1600" dirty="0" smtClean="0"/>
              <a:t>20MHz operating STAs may use low MCS and small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 basically, and thus, we can consider allocating these RUs to </a:t>
            </a:r>
            <a:r>
              <a:rPr lang="en-US" altLang="ko-KR" sz="1600" dirty="0"/>
              <a:t>20MHz operating </a:t>
            </a:r>
            <a:r>
              <a:rPr lang="en-US" altLang="ko-KR" sz="1600" dirty="0" smtClean="0"/>
              <a:t>STAs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231" y="2487552"/>
            <a:ext cx="4271963" cy="13991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6169223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*data loss: ratio of # of affected data tones to # of data tones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05402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Cont.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RUs / MRUs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blue</a:t>
            </a:r>
          </a:p>
          <a:p>
            <a:pPr lvl="2"/>
            <a:r>
              <a:rPr lang="en-US" altLang="ko-KR" sz="1600" dirty="0" smtClean="0"/>
              <a:t>They have less </a:t>
            </a:r>
            <a:r>
              <a:rPr lang="en-US" altLang="ko-KR" sz="1600" dirty="0"/>
              <a:t>than 10% data </a:t>
            </a:r>
            <a:r>
              <a:rPr lang="en-US" altLang="ko-KR" sz="1600" dirty="0" smtClean="0"/>
              <a:t>loss (4.2%, 2.4%, 4%, 2.6%) but there are some data tones located in DC tones of 20MHz operation</a:t>
            </a:r>
          </a:p>
          <a:p>
            <a:pPr lvl="2"/>
            <a:r>
              <a:rPr lang="en-US" altLang="ko-KR" sz="1600" dirty="0" smtClean="0"/>
              <a:t>They can be optionally </a:t>
            </a:r>
            <a:r>
              <a:rPr lang="en-US" altLang="ko-KR" sz="1600" dirty="0"/>
              <a:t>allocated to 20MHz operating STAs </a:t>
            </a:r>
            <a:r>
              <a:rPr lang="en-US" altLang="ko-KR" sz="1600" dirty="0" smtClean="0"/>
              <a:t>for DL OFDMA</a:t>
            </a:r>
          </a:p>
          <a:p>
            <a:pPr lvl="2"/>
            <a:r>
              <a:rPr lang="en-US" altLang="ko-KR" sz="1600" dirty="0" smtClean="0"/>
              <a:t>They need to be not </a:t>
            </a:r>
            <a:r>
              <a:rPr lang="en-US" altLang="ko-KR" sz="1600" dirty="0"/>
              <a:t>allocated to 20MHz operating STAs for </a:t>
            </a:r>
            <a:r>
              <a:rPr lang="en-US" altLang="ko-KR" sz="1600" dirty="0" smtClean="0"/>
              <a:t>UL OFDMA</a:t>
            </a:r>
          </a:p>
          <a:p>
            <a:pPr lvl="2"/>
            <a:r>
              <a:rPr lang="en-US" altLang="ko-KR" sz="1600" dirty="0" smtClean="0"/>
              <a:t>From the scheduling perspective, middle 26+52/106 MRUs may not be useful for 20MHz operating STAs, and thus, these MRUs can be restricted for both DL and UL OFDMA</a:t>
            </a:r>
          </a:p>
          <a:p>
            <a:pPr lvl="1"/>
            <a:r>
              <a:rPr lang="en-US" altLang="ko-KR" sz="1800" dirty="0" smtClean="0"/>
              <a:t>RUs / MRUs in white</a:t>
            </a:r>
          </a:p>
          <a:p>
            <a:pPr lvl="2"/>
            <a:r>
              <a:rPr lang="en-US" altLang="ko-KR" sz="1600" dirty="0" smtClean="0"/>
              <a:t>They can be allocated to 20MHz operating STAs</a:t>
            </a:r>
            <a:endParaRPr lang="ko-KR" altLang="en-US" sz="160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437" y="2029838"/>
            <a:ext cx="4271963" cy="139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6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Restriction for </a:t>
            </a:r>
            <a:r>
              <a:rPr lang="en-US" altLang="ko-KR" dirty="0" smtClean="0"/>
              <a:t>BW ≥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40MHz tone plan is duplicated in 80MHz but some MRUs are not supported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in red: more than 10% data loss, </a:t>
            </a:r>
            <a:r>
              <a:rPr lang="en-US" altLang="ko-KR" sz="1800" dirty="0" smtClean="0"/>
              <a:t>not allocated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in green: less than 10% data loss, </a:t>
            </a:r>
            <a:r>
              <a:rPr lang="en-US" altLang="ko-KR" sz="1800" dirty="0" smtClean="0"/>
              <a:t>allocated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/ MRUs in blue: less than 10% data loss, data tones </a:t>
            </a:r>
            <a:r>
              <a:rPr lang="en-US" altLang="ko-KR" sz="1800" dirty="0" smtClean="0"/>
              <a:t>located in DC</a:t>
            </a:r>
            <a:endParaRPr lang="en-US" altLang="ko-KR" sz="1800" dirty="0"/>
          </a:p>
          <a:p>
            <a:pPr lvl="2"/>
            <a:r>
              <a:rPr lang="en-US" altLang="ko-KR" sz="1600" dirty="0"/>
              <a:t>Optionally </a:t>
            </a:r>
            <a:r>
              <a:rPr lang="en-US" altLang="ko-KR" sz="1600" dirty="0" smtClean="0"/>
              <a:t>allocated </a:t>
            </a:r>
            <a:r>
              <a:rPr lang="en-US" altLang="ko-KR" sz="1600" dirty="0"/>
              <a:t>for DL </a:t>
            </a:r>
            <a:r>
              <a:rPr lang="en-US" altLang="ko-KR" sz="1600" dirty="0" smtClean="0"/>
              <a:t>OFDMA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Not allocated </a:t>
            </a:r>
            <a:r>
              <a:rPr lang="en-US" altLang="ko-KR" sz="1600" dirty="0"/>
              <a:t>for UL </a:t>
            </a:r>
            <a:r>
              <a:rPr lang="en-US" altLang="ko-KR" sz="1600" dirty="0" smtClean="0"/>
              <a:t>OFDMA</a:t>
            </a:r>
          </a:p>
          <a:p>
            <a:pPr lvl="2"/>
            <a:r>
              <a:rPr lang="en-US" altLang="ko-KR" sz="1600" dirty="0" smtClean="0"/>
              <a:t>From the scheduling perspective, we are open for </a:t>
            </a:r>
            <a:r>
              <a:rPr lang="en-US" altLang="ko-KR" sz="1600" dirty="0"/>
              <a:t>26+52/106 </a:t>
            </a:r>
            <a:r>
              <a:rPr lang="en-US" altLang="ko-KR" sz="1600" dirty="0" smtClean="0"/>
              <a:t>MRUs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/ MRUs </a:t>
            </a:r>
            <a:r>
              <a:rPr lang="en-US" altLang="ko-KR" sz="1800" dirty="0" smtClean="0"/>
              <a:t>in white: allocated</a:t>
            </a:r>
          </a:p>
          <a:p>
            <a:pPr lvl="1"/>
            <a:r>
              <a:rPr lang="en-US" altLang="ko-KR" sz="1800" dirty="0" smtClean="0"/>
              <a:t>All the above can apply to each 80MHz for BW ≥ 80MHz 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455026"/>
            <a:ext cx="8885624" cy="12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61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Middle 26-tone RUs shall not 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/ UL OFDMA transmission</a:t>
            </a:r>
          </a:p>
          <a:p>
            <a:r>
              <a:rPr lang="en-US" altLang="ko-KR" sz="2000" dirty="0" smtClean="0"/>
              <a:t>242-tone RUs and middle </a:t>
            </a:r>
            <a:r>
              <a:rPr lang="en-US" altLang="ko-KR" sz="2000" dirty="0"/>
              <a:t>26 + 52/106 MRUs </a:t>
            </a:r>
            <a:r>
              <a:rPr lang="en-US" altLang="ko-KR" sz="2000" dirty="0" smtClean="0"/>
              <a:t>may 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OFDMA transmission but shall </a:t>
            </a:r>
            <a:r>
              <a:rPr lang="en-US" altLang="ko-KR" sz="2000" dirty="0"/>
              <a:t>not be allocated to </a:t>
            </a:r>
            <a:r>
              <a:rPr lang="en-US" altLang="ko-KR" sz="2000" dirty="0" smtClean="0"/>
              <a:t>20MHz operating STAs for </a:t>
            </a:r>
            <a:r>
              <a:rPr lang="en-US" altLang="ko-KR" sz="2000" dirty="0"/>
              <a:t>40 / 80 / 160 / 320 MHz UL </a:t>
            </a:r>
            <a:r>
              <a:rPr lang="en-US" altLang="ko-KR" sz="2000" dirty="0" smtClean="0"/>
              <a:t>OFDMA transmission</a:t>
            </a:r>
          </a:p>
          <a:p>
            <a:pPr lvl="1"/>
            <a:r>
              <a:rPr lang="en-US" altLang="ko-KR" sz="1800" dirty="0"/>
              <a:t>From the </a:t>
            </a:r>
            <a:r>
              <a:rPr lang="en-US" altLang="ko-KR" sz="1800"/>
              <a:t>scheduling </a:t>
            </a:r>
            <a:r>
              <a:rPr lang="en-US" altLang="ko-KR" sz="1800" smtClean="0"/>
              <a:t>perspective, </a:t>
            </a:r>
            <a:r>
              <a:rPr lang="en-US" altLang="ko-KR" sz="1800" dirty="0" smtClean="0"/>
              <a:t>middle </a:t>
            </a:r>
            <a:r>
              <a:rPr lang="en-US" altLang="ko-KR" sz="1800" dirty="0"/>
              <a:t>26 + 52/106 MRUs </a:t>
            </a:r>
            <a:r>
              <a:rPr lang="en-US" altLang="ko-KR" sz="1800" dirty="0" smtClean="0"/>
              <a:t>can be restricted for both DL and UL OFDMA</a:t>
            </a:r>
            <a:endParaRPr lang="en-US" altLang="ko-KR" sz="2000" dirty="0" smtClean="0"/>
          </a:p>
          <a:p>
            <a:r>
              <a:rPr lang="en-US" altLang="ko-KR" sz="2000" dirty="0" smtClean="0"/>
              <a:t>20MHz operating STAs shall support the tone mapping of the other RUs / MRUs with less than 242 tones for 40 / 80 / 160 / 320 MHz DL / UL OFDMA transmission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90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11be supports that </a:t>
            </a:r>
            <a:r>
              <a:rPr lang="en-US" altLang="ko-KR" sz="1800" dirty="0"/>
              <a:t>RUs / MRUs </a:t>
            </a:r>
            <a:r>
              <a:rPr lang="en-US" altLang="ko-KR" sz="1800" dirty="0" smtClean="0"/>
              <a:t>with less than or equal to 242 tones are allocated to 20MHz operating STAs for 40 / 80 / 160 / 320 MHz DL / UL OFDMA transmission</a:t>
            </a:r>
          </a:p>
          <a:p>
            <a:pPr lvl="2"/>
            <a:r>
              <a:rPr lang="en-US" altLang="ko-KR" sz="1600" dirty="0" smtClean="0"/>
              <a:t>RU restriction is TBD</a:t>
            </a:r>
          </a:p>
          <a:p>
            <a:pPr lvl="1"/>
            <a:r>
              <a:rPr lang="en-US" altLang="ko-KR" sz="1800" dirty="0" smtClean="0"/>
              <a:t>This 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3656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278721</TotalTime>
  <Words>1248</Words>
  <Application>Microsoft Office PowerPoint</Application>
  <PresentationFormat>화면 슬라이드 쇼(4:3)</PresentationFormat>
  <Paragraphs>165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Wingdings</vt:lpstr>
      <vt:lpstr>802-11-Submission</vt:lpstr>
      <vt:lpstr>RU Restriction for 20MHz Operation</vt:lpstr>
      <vt:lpstr>Introduction</vt:lpstr>
      <vt:lpstr>Recap on RU restriction in 11ax [1] (1/2)</vt:lpstr>
      <vt:lpstr>Recap on RU restriction in 11ax [1] (2/2)</vt:lpstr>
      <vt:lpstr>RU Restriction for 40MHz (1/2)</vt:lpstr>
      <vt:lpstr>RU Restriction for 40MHz (2/2)</vt:lpstr>
      <vt:lpstr>RU Restriction for BW ≥ 80MHz</vt:lpstr>
      <vt:lpstr>Summary</vt:lpstr>
      <vt:lpstr>Straw Poll #1</vt:lpstr>
      <vt:lpstr>Straw Poll #2</vt:lpstr>
      <vt:lpstr>Straw Poll #3</vt:lpstr>
      <vt:lpstr>Straw Poll #4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6383</cp:revision>
  <cp:lastPrinted>2019-09-10T23:00:58Z</cp:lastPrinted>
  <dcterms:created xsi:type="dcterms:W3CDTF">2007-05-21T21:00:37Z</dcterms:created>
  <dcterms:modified xsi:type="dcterms:W3CDTF">2020-10-04T23:51:47Z</dcterms:modified>
</cp:coreProperties>
</file>