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1210" r:id="rId3"/>
    <p:sldId id="1211" r:id="rId4"/>
    <p:sldId id="1212" r:id="rId5"/>
    <p:sldId id="1213" r:id="rId6"/>
    <p:sldId id="1221" r:id="rId7"/>
    <p:sldId id="1216" r:id="rId8"/>
    <p:sldId id="1217" r:id="rId9"/>
    <p:sldId id="1223" r:id="rId10"/>
    <p:sldId id="1218" r:id="rId11"/>
    <p:sldId id="1219" r:id="rId12"/>
    <p:sldId id="1222" r:id="rId13"/>
    <p:sldId id="1220" r:id="rId14"/>
    <p:sldId id="1214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0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3" d="100"/>
          <a:sy n="123" d="100"/>
        </p:scale>
        <p:origin x="1674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802.11-20/1441r0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RU Restriction for 20MHz Operation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</a:t>
            </a:r>
            <a:r>
              <a:rPr lang="en-US" altLang="ko-KR" sz="2000" b="0" smtClean="0">
                <a:ea typeface="굴림" panose="020B0600000101010101" pitchFamily="50" charset="-127"/>
              </a:rPr>
              <a:t>2020-09-14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2904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</a:t>
            </a:r>
            <a:r>
              <a:rPr lang="en-US" altLang="ko-KR" dirty="0"/>
              <a:t>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Middle </a:t>
            </a:r>
            <a:r>
              <a:rPr lang="en-US" altLang="ko-KR" sz="1800" dirty="0"/>
              <a:t>26-tone </a:t>
            </a:r>
            <a:r>
              <a:rPr lang="en-US" altLang="ko-KR" sz="1800" dirty="0" smtClean="0"/>
              <a:t>RUs shall </a:t>
            </a:r>
            <a:r>
              <a:rPr lang="en-US" altLang="ko-KR" sz="1800" dirty="0"/>
              <a:t>not be allocated to </a:t>
            </a:r>
            <a:r>
              <a:rPr lang="en-US" altLang="ko-KR" sz="1800" dirty="0" smtClean="0"/>
              <a:t>20MHz operating STAs </a:t>
            </a:r>
            <a:r>
              <a:rPr lang="en-US" altLang="ko-KR" sz="1800" dirty="0"/>
              <a:t>for 40 / 80 / 160 / 320 MHz DL </a:t>
            </a:r>
            <a:r>
              <a:rPr lang="en-US" altLang="ko-KR" sz="1800" dirty="0" smtClean="0"/>
              <a:t>/ UL OFDMA </a:t>
            </a:r>
            <a:r>
              <a:rPr lang="en-US" altLang="ko-KR" sz="1800" dirty="0"/>
              <a:t>transmission </a:t>
            </a:r>
            <a:endParaRPr lang="en-US" altLang="ko-KR" sz="1800" dirty="0" smtClean="0"/>
          </a:p>
          <a:p>
            <a:pPr lvl="1"/>
            <a:r>
              <a:rPr lang="en-US" altLang="ko-KR" sz="1800" dirty="0" smtClean="0"/>
              <a:t>This </a:t>
            </a:r>
            <a:r>
              <a:rPr lang="en-US" altLang="ko-KR" sz="1800" dirty="0"/>
              <a:t>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285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242-tone RUs may </a:t>
            </a:r>
            <a:r>
              <a:rPr lang="en-US" altLang="ko-KR" sz="1800" dirty="0"/>
              <a:t>be allocated </a:t>
            </a:r>
            <a:r>
              <a:rPr lang="en-US" altLang="ko-KR" sz="1800" dirty="0" smtClean="0"/>
              <a:t>to 20MHz </a:t>
            </a:r>
            <a:r>
              <a:rPr lang="en-US" altLang="ko-KR" sz="1800" dirty="0"/>
              <a:t>operating </a:t>
            </a:r>
            <a:r>
              <a:rPr lang="en-US" altLang="ko-KR" sz="1800" dirty="0" smtClean="0"/>
              <a:t>STAs </a:t>
            </a:r>
            <a:r>
              <a:rPr lang="en-US" altLang="ko-KR" sz="1800" dirty="0"/>
              <a:t>for 40 / 80 / 160 / 320 MHz DL OFDMA transmission but shall not be allocated to </a:t>
            </a:r>
            <a:r>
              <a:rPr lang="en-US" altLang="ko-KR" sz="1800" dirty="0" smtClean="0"/>
              <a:t>20MHz </a:t>
            </a:r>
            <a:r>
              <a:rPr lang="en-US" altLang="ko-KR" sz="1800" dirty="0"/>
              <a:t>operating </a:t>
            </a:r>
            <a:r>
              <a:rPr lang="en-US" altLang="ko-KR" sz="1800" dirty="0" smtClean="0"/>
              <a:t>STAs </a:t>
            </a:r>
            <a:r>
              <a:rPr lang="en-US" altLang="ko-KR" sz="1800" dirty="0"/>
              <a:t>for 40 / 80 / 160 / 320 MHz UL OFDMA transmission</a:t>
            </a:r>
          </a:p>
          <a:p>
            <a:pPr lvl="1"/>
            <a:r>
              <a:rPr lang="en-US" altLang="ko-KR" sz="1800" dirty="0" smtClean="0"/>
              <a:t>This </a:t>
            </a:r>
            <a:r>
              <a:rPr lang="en-US" altLang="ko-KR" sz="1800" dirty="0"/>
              <a:t>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423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Middle </a:t>
            </a:r>
            <a:r>
              <a:rPr lang="en-US" altLang="ko-KR" sz="1800" dirty="0"/>
              <a:t>26 + 52/106 MRUs </a:t>
            </a:r>
            <a:r>
              <a:rPr lang="en-US" altLang="ko-KR" sz="1800" dirty="0" smtClean="0"/>
              <a:t>may </a:t>
            </a:r>
            <a:r>
              <a:rPr lang="en-US" altLang="ko-KR" sz="1800" dirty="0"/>
              <a:t>be allocated to </a:t>
            </a:r>
            <a:r>
              <a:rPr lang="en-US" altLang="ko-KR" sz="1800" dirty="0" smtClean="0"/>
              <a:t>20MHz </a:t>
            </a:r>
            <a:r>
              <a:rPr lang="en-US" altLang="ko-KR" sz="1800" dirty="0"/>
              <a:t>operating </a:t>
            </a:r>
            <a:r>
              <a:rPr lang="en-US" altLang="ko-KR" sz="1800" dirty="0" smtClean="0"/>
              <a:t>STAs </a:t>
            </a:r>
            <a:r>
              <a:rPr lang="en-US" altLang="ko-KR" sz="1800" dirty="0"/>
              <a:t>for 40 / 80 / 160 / 320 MHz DL OFDMA transmission but shall not be allocated to </a:t>
            </a:r>
            <a:r>
              <a:rPr lang="en-US" altLang="ko-KR" sz="1800" dirty="0" smtClean="0"/>
              <a:t>20MHz </a:t>
            </a:r>
            <a:r>
              <a:rPr lang="en-US" altLang="ko-KR" sz="1800" dirty="0"/>
              <a:t>operating </a:t>
            </a:r>
            <a:r>
              <a:rPr lang="en-US" altLang="ko-KR" sz="1800" dirty="0" smtClean="0"/>
              <a:t>STAs </a:t>
            </a:r>
            <a:r>
              <a:rPr lang="en-US" altLang="ko-KR" sz="1800" dirty="0"/>
              <a:t>for 40 / 80 / 160 / 320 MHz UL OFDMA transmission</a:t>
            </a:r>
          </a:p>
          <a:p>
            <a:pPr lvl="1"/>
            <a:r>
              <a:rPr lang="en-US" altLang="ko-KR" sz="1800" dirty="0" smtClean="0"/>
              <a:t>This </a:t>
            </a:r>
            <a:r>
              <a:rPr lang="en-US" altLang="ko-KR" sz="1800" dirty="0"/>
              <a:t>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3009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20MHz </a:t>
            </a:r>
            <a:r>
              <a:rPr lang="en-US" altLang="ko-KR" sz="1800" dirty="0"/>
              <a:t>operating STAs shall support the tone mapping of </a:t>
            </a:r>
            <a:r>
              <a:rPr lang="en-US" altLang="ko-KR" sz="1800" dirty="0" smtClean="0"/>
              <a:t>RUs and MRUs with less </a:t>
            </a:r>
            <a:r>
              <a:rPr lang="en-US" altLang="ko-KR" sz="1800" dirty="0"/>
              <a:t>than </a:t>
            </a:r>
            <a:r>
              <a:rPr lang="en-US" altLang="ko-KR" sz="1800" dirty="0" smtClean="0"/>
              <a:t>242 tones except for the following RUs and MRUs </a:t>
            </a:r>
            <a:r>
              <a:rPr lang="en-US" altLang="ko-KR" sz="1800" dirty="0"/>
              <a:t>for 40 / 80 / 160 / 320 MHz DL </a:t>
            </a:r>
            <a:r>
              <a:rPr lang="en-US" altLang="ko-KR" sz="1800" dirty="0" smtClean="0"/>
              <a:t>/ UL </a:t>
            </a:r>
            <a:r>
              <a:rPr lang="en-US" altLang="ko-KR" sz="1800" dirty="0"/>
              <a:t>OFDMA transmission</a:t>
            </a:r>
          </a:p>
          <a:p>
            <a:pPr lvl="2"/>
            <a:r>
              <a:rPr lang="en-US" altLang="ko-KR" sz="1600" dirty="0" smtClean="0"/>
              <a:t>Middle </a:t>
            </a:r>
            <a:r>
              <a:rPr lang="en-US" altLang="ko-KR" sz="1600" dirty="0"/>
              <a:t>26-tone </a:t>
            </a:r>
            <a:r>
              <a:rPr lang="en-US" altLang="ko-KR" sz="1600" dirty="0" smtClean="0"/>
              <a:t>RUs</a:t>
            </a:r>
          </a:p>
          <a:p>
            <a:pPr lvl="2"/>
            <a:r>
              <a:rPr lang="en-US" altLang="ko-KR" sz="1600" dirty="0" smtClean="0"/>
              <a:t>Middle </a:t>
            </a:r>
            <a:r>
              <a:rPr lang="en-US" altLang="ko-KR" sz="1600" dirty="0"/>
              <a:t>26 + 52/106 MRUs</a:t>
            </a:r>
          </a:p>
          <a:p>
            <a:pPr lvl="1"/>
            <a:r>
              <a:rPr lang="en-US" altLang="ko-KR" sz="1800" dirty="0" smtClean="0"/>
              <a:t>This </a:t>
            </a:r>
            <a:r>
              <a:rPr lang="en-US" altLang="ko-KR" sz="1800" dirty="0"/>
              <a:t>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1845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802-11-16/0906r0 RU Restriction on 20MHz Operating STAs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829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err="1"/>
              <a:t>TGbe</a:t>
            </a:r>
            <a:r>
              <a:rPr lang="en-US" altLang="ko-KR" sz="2000" dirty="0"/>
              <a:t> agreed </a:t>
            </a:r>
            <a:r>
              <a:rPr lang="en-US" altLang="ko-KR" sz="2000" dirty="0" smtClean="0"/>
              <a:t>to support the followings</a:t>
            </a:r>
          </a:p>
          <a:p>
            <a:pPr lvl="1"/>
            <a:r>
              <a:rPr lang="en-GB" altLang="ko-KR" sz="1800" dirty="0" smtClean="0"/>
              <a:t>20MHz operating channel width in 2.4GHz band</a:t>
            </a:r>
            <a:endParaRPr lang="ko-KR" altLang="ko-KR" sz="1800" smtClean="0"/>
          </a:p>
          <a:p>
            <a:pPr lvl="1"/>
            <a:r>
              <a:rPr lang="en-US" altLang="ko-KR" sz="1800" dirty="0" smtClean="0"/>
              <a:t>20MHz only </a:t>
            </a:r>
            <a:r>
              <a:rPr lang="en-US" altLang="ko-KR" sz="1800" dirty="0"/>
              <a:t>client in </a:t>
            </a:r>
            <a:r>
              <a:rPr lang="en-US" altLang="ko-KR" sz="1800" dirty="0" smtClean="0"/>
              <a:t>2.4/5GHz </a:t>
            </a:r>
            <a:r>
              <a:rPr lang="en-US" altLang="ko-KR" sz="1800" dirty="0"/>
              <a:t>band </a:t>
            </a:r>
            <a:r>
              <a:rPr lang="en-US" altLang="ko-KR" sz="1800" dirty="0" smtClean="0"/>
              <a:t>only</a:t>
            </a:r>
          </a:p>
          <a:p>
            <a:pPr lvl="1"/>
            <a:r>
              <a:rPr lang="en-US" altLang="ko-KR" sz="1800" dirty="0" smtClean="0"/>
              <a:t>Various small RU aggregation in each bandwidth</a:t>
            </a:r>
          </a:p>
          <a:p>
            <a:pPr lvl="1"/>
            <a:r>
              <a:rPr lang="en-US" altLang="ko-KR" sz="1800" dirty="0" smtClean="0"/>
              <a:t>New tone plan for 80MHz OFDMA transmission</a:t>
            </a:r>
          </a:p>
          <a:p>
            <a:r>
              <a:rPr lang="en-US" altLang="ko-KR" sz="2000" dirty="0" smtClean="0"/>
              <a:t>Similar to 11ax, we propose 20MHz operating / only  STAs are assigned to certain RUs / MRUs in a wider bandwidth EHT OFDMA transmission</a:t>
            </a:r>
          </a:p>
          <a:p>
            <a:pPr lvl="1"/>
            <a:r>
              <a:rPr lang="en-US" altLang="ko-KR" sz="1800" dirty="0" smtClean="0"/>
              <a:t>Some RUs </a:t>
            </a:r>
            <a:r>
              <a:rPr lang="en-US" altLang="ko-KR" sz="1800" dirty="0"/>
              <a:t>/ </a:t>
            </a:r>
            <a:r>
              <a:rPr lang="en-US" altLang="ko-KR" sz="1800" dirty="0" smtClean="0"/>
              <a:t>MRUs in a wider bandwidth have some data tones which are located in tones corresponding to DC </a:t>
            </a:r>
            <a:r>
              <a:rPr lang="en-US" altLang="ko-KR" sz="1800" dirty="0"/>
              <a:t>/ </a:t>
            </a:r>
            <a:r>
              <a:rPr lang="en-US" altLang="ko-KR" sz="1800" dirty="0" smtClean="0"/>
              <a:t>guard of </a:t>
            </a:r>
            <a:r>
              <a:rPr lang="en-US" altLang="ko-KR" sz="1800" dirty="0"/>
              <a:t>20MHz </a:t>
            </a:r>
            <a:r>
              <a:rPr lang="en-US" altLang="ko-KR" sz="1800" dirty="0" smtClean="0"/>
              <a:t>operation due to the discrepancy in tone plan</a:t>
            </a:r>
          </a:p>
          <a:p>
            <a:r>
              <a:rPr lang="en-US" altLang="ko-KR" sz="2000" dirty="0" smtClean="0"/>
              <a:t>In each bandwidth, we also propose RU restriction for 20MHz operation considering the agreed RUs / MRUs and tone plans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07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on RU restriction in 11ax [1]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20MHz operating STAs (with </a:t>
            </a:r>
            <a:r>
              <a:rPr lang="en-US" altLang="ko-KR" sz="2000" dirty="0"/>
              <a:t>corresponding Rx filtering) cannot receive some RUs without </a:t>
            </a:r>
            <a:r>
              <a:rPr lang="en-US" altLang="ko-KR" sz="2000" dirty="0" smtClean="0"/>
              <a:t>penalty</a:t>
            </a:r>
          </a:p>
          <a:p>
            <a:pPr lvl="1"/>
            <a:r>
              <a:rPr lang="en-US" altLang="ko-KR" sz="1800" dirty="0" smtClean="0"/>
              <a:t>The performance </a:t>
            </a:r>
            <a:r>
              <a:rPr lang="en-US" altLang="ko-KR" sz="1800" dirty="0"/>
              <a:t>is badly hit, when the number of affected data </a:t>
            </a:r>
            <a:r>
              <a:rPr lang="en-US" altLang="ko-KR" sz="1800" dirty="0" smtClean="0"/>
              <a:t>tones* </a:t>
            </a:r>
            <a:r>
              <a:rPr lang="en-US" altLang="ko-KR" sz="1800" dirty="0"/>
              <a:t>is more than 10% of </a:t>
            </a:r>
            <a:r>
              <a:rPr lang="en-US" altLang="ko-KR" sz="1800" dirty="0" smtClean="0"/>
              <a:t>data</a:t>
            </a:r>
          </a:p>
          <a:p>
            <a:pPr lvl="1"/>
            <a:r>
              <a:rPr lang="en-US" altLang="ko-KR" sz="1800" dirty="0"/>
              <a:t>I</a:t>
            </a:r>
            <a:r>
              <a:rPr lang="en-US" altLang="ko-KR" sz="1800" dirty="0" smtClean="0"/>
              <a:t>f </a:t>
            </a:r>
            <a:r>
              <a:rPr lang="en-US" altLang="ko-KR" sz="1800" dirty="0"/>
              <a:t>those affected tones are not many, </a:t>
            </a:r>
            <a:r>
              <a:rPr lang="en-US" altLang="ko-KR" sz="1800" dirty="0" smtClean="0"/>
              <a:t>the performance is reliable</a:t>
            </a:r>
          </a:p>
          <a:p>
            <a:pPr marL="457200" lvl="1" indent="0">
              <a:buNone/>
            </a:pPr>
            <a:r>
              <a:rPr lang="en-US" altLang="ko-KR" sz="1800" dirty="0" smtClean="0">
                <a:sym typeface="Wingdings" panose="05000000000000000000" pitchFamily="2" charset="2"/>
              </a:rPr>
              <a:t> Middle 26-tone RUs are not allocated to </a:t>
            </a:r>
            <a:r>
              <a:rPr lang="en-US" altLang="ko-KR" sz="1800" dirty="0"/>
              <a:t>20MHz operating </a:t>
            </a:r>
            <a:r>
              <a:rPr lang="en-US" altLang="ko-KR" sz="1800" dirty="0" smtClean="0"/>
              <a:t>STAs</a:t>
            </a:r>
            <a:r>
              <a:rPr lang="en-US" altLang="ko-KR" sz="1800" dirty="0" smtClean="0">
                <a:sym typeface="Wingdings" panose="05000000000000000000" pitchFamily="2" charset="2"/>
              </a:rPr>
              <a:t> for wider bandwidth OFDMA PPDU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671836"/>
            <a:ext cx="5484812" cy="222043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0600" y="6169223"/>
            <a:ext cx="708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*affected data tones: data tones modulated on DC/guard tone location of 20MHz operation 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1720461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 </a:t>
            </a:r>
            <a:r>
              <a:rPr lang="en-US" altLang="ko-KR" dirty="0" smtClean="0"/>
              <a:t>on </a:t>
            </a:r>
            <a:r>
              <a:rPr lang="en-US" altLang="ko-KR" dirty="0"/>
              <a:t>RU restriction in 11ax [1]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All 242-tone RUs in </a:t>
            </a:r>
            <a:r>
              <a:rPr lang="en-US" altLang="ko-KR" sz="2000" dirty="0" smtClean="0"/>
              <a:t>wider bandwidth </a:t>
            </a:r>
            <a:r>
              <a:rPr lang="en-US" altLang="ko-KR" sz="2000" dirty="0"/>
              <a:t>have data modulated on the DC tone location of 20 MHz operating STAs</a:t>
            </a:r>
          </a:p>
          <a:p>
            <a:pPr lvl="1"/>
            <a:r>
              <a:rPr lang="en-US" altLang="ko-KR" sz="1800" dirty="0"/>
              <a:t>This may cause RX DC (DL OFDMA) or TX LO leakage (UL OFDMA) to interfere w/ the data tones, further degrading performance</a:t>
            </a:r>
          </a:p>
          <a:p>
            <a:pPr lvl="1"/>
            <a:r>
              <a:rPr lang="en-US" altLang="ko-KR" sz="1800" dirty="0"/>
              <a:t>The performance </a:t>
            </a:r>
            <a:r>
              <a:rPr lang="en-US" altLang="ko-KR" sz="1800" dirty="0" smtClean="0"/>
              <a:t>may depend </a:t>
            </a:r>
            <a:r>
              <a:rPr lang="en-US" altLang="ko-KR" sz="1800" dirty="0"/>
              <a:t>on implementation</a:t>
            </a:r>
          </a:p>
          <a:p>
            <a:pPr lvl="1"/>
            <a:r>
              <a:rPr lang="en-US" altLang="ko-KR" sz="1800" dirty="0"/>
              <a:t>UL OFDMA </a:t>
            </a:r>
            <a:r>
              <a:rPr lang="en-US" altLang="ko-KR" sz="1800" dirty="0" smtClean="0"/>
              <a:t>may be </a:t>
            </a:r>
            <a:r>
              <a:rPr lang="en-US" altLang="ko-KR" sz="1800" dirty="0"/>
              <a:t>much more vulnerable to this factor because it needs </a:t>
            </a:r>
            <a:r>
              <a:rPr lang="en-US" altLang="ko-KR" sz="1800" dirty="0" smtClean="0"/>
              <a:t>more accurate </a:t>
            </a:r>
            <a:r>
              <a:rPr lang="en-US" altLang="ko-KR" sz="1800" dirty="0"/>
              <a:t>synchronization</a:t>
            </a:r>
          </a:p>
          <a:p>
            <a:pPr marL="457200" lvl="1" indent="0">
              <a:buNone/>
            </a:pPr>
            <a:r>
              <a:rPr lang="en-US" altLang="ko-KR" sz="1800" dirty="0">
                <a:sym typeface="Wingdings" panose="05000000000000000000" pitchFamily="2" charset="2"/>
              </a:rPr>
              <a:t> It is optional whether all 242-tone RUs of 20 MHz operating STAs to be supported in </a:t>
            </a:r>
            <a:r>
              <a:rPr lang="en-US" altLang="ko-KR" sz="1800" dirty="0" smtClean="0">
                <a:sym typeface="Wingdings" panose="05000000000000000000" pitchFamily="2" charset="2"/>
              </a:rPr>
              <a:t>wider bandwidth DL-OFDMA</a:t>
            </a:r>
            <a:endParaRPr lang="en-US" altLang="ko-KR" sz="18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en-US" altLang="ko-KR" sz="1800" dirty="0">
                <a:sym typeface="Wingdings" panose="05000000000000000000" pitchFamily="2" charset="2"/>
              </a:rPr>
              <a:t> 242-tone RUs shall not be allocated to 20MHz operating STAs in </a:t>
            </a:r>
            <a:r>
              <a:rPr lang="en-US" altLang="ko-KR" sz="1800" dirty="0" smtClean="0">
                <a:sym typeface="Wingdings" panose="05000000000000000000" pitchFamily="2" charset="2"/>
              </a:rPr>
              <a:t>wider bandwidth </a:t>
            </a:r>
            <a:r>
              <a:rPr lang="en-US" altLang="ko-KR" sz="1800" dirty="0">
                <a:sym typeface="Wingdings" panose="05000000000000000000" pitchFamily="2" charset="2"/>
              </a:rPr>
              <a:t>for </a:t>
            </a:r>
            <a:r>
              <a:rPr lang="en-US" altLang="ko-KR" sz="1800" dirty="0" smtClean="0">
                <a:sym typeface="Wingdings" panose="05000000000000000000" pitchFamily="2" charset="2"/>
              </a:rPr>
              <a:t>UL-OFDMA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Based on the rules used for 11ax, we propose RU restriction for 11be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264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Restriction for 40MHz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There are some MRUs as well as RUs which have tones affected by 20MHz operation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800" dirty="0" smtClean="0"/>
              <a:t>RUs in red</a:t>
            </a:r>
          </a:p>
          <a:p>
            <a:pPr lvl="2"/>
            <a:r>
              <a:rPr lang="en-US" altLang="ko-KR" sz="1600" dirty="0" smtClean="0"/>
              <a:t>They have more than 10% data loss* (12.5%), and thus, need to be not allocated to 20MHz operating STAs</a:t>
            </a:r>
            <a:endParaRPr lang="en-US" altLang="ko-KR" sz="1400" dirty="0" smtClean="0"/>
          </a:p>
          <a:p>
            <a:pPr lvl="1"/>
            <a:r>
              <a:rPr lang="en-US" altLang="ko-KR" sz="1800" dirty="0" smtClean="0"/>
              <a:t>RUs in green</a:t>
            </a:r>
          </a:p>
          <a:p>
            <a:pPr lvl="2"/>
            <a:r>
              <a:rPr lang="en-US" altLang="ko-KR" sz="1600" dirty="0" smtClean="0"/>
              <a:t>They have less than 10% data loss (8.3%, 4.2%, 2%)</a:t>
            </a:r>
          </a:p>
          <a:p>
            <a:pPr lvl="2"/>
            <a:r>
              <a:rPr lang="en-US" altLang="ko-KR" sz="1600" dirty="0" smtClean="0"/>
              <a:t>The performance may be depending on MCS and </a:t>
            </a:r>
            <a:r>
              <a:rPr lang="en-US" altLang="ko-KR" sz="1600" dirty="0" err="1" smtClean="0"/>
              <a:t>Nss</a:t>
            </a:r>
            <a:r>
              <a:rPr lang="en-US" altLang="ko-KR" sz="1600" dirty="0" smtClean="0"/>
              <a:t>, and, severely degraded with 4K QAM and 16SS that 11be supports</a:t>
            </a:r>
          </a:p>
          <a:p>
            <a:pPr lvl="2"/>
            <a:r>
              <a:rPr lang="en-US" altLang="ko-KR" sz="1600" dirty="0" smtClean="0"/>
              <a:t>20MHz operating STAs may use low MCS and small </a:t>
            </a:r>
            <a:r>
              <a:rPr lang="en-US" altLang="ko-KR" sz="1600" dirty="0" err="1" smtClean="0"/>
              <a:t>Nss</a:t>
            </a:r>
            <a:r>
              <a:rPr lang="en-US" altLang="ko-KR" sz="1600" dirty="0" smtClean="0"/>
              <a:t> basically, and thus, we can consider allocating these RUs to </a:t>
            </a:r>
            <a:r>
              <a:rPr lang="en-US" altLang="ko-KR" sz="1600" dirty="0"/>
              <a:t>20MHz operating </a:t>
            </a:r>
            <a:r>
              <a:rPr lang="en-US" altLang="ko-KR" sz="1600" dirty="0" smtClean="0"/>
              <a:t>STAs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9231" y="2487552"/>
            <a:ext cx="4271963" cy="13991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90600" y="6169223"/>
            <a:ext cx="647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*data loss: ratio of # of affected data tones to # of data tones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2054023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Restriction for 40MHz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Cont.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RUs / MRUs </a:t>
            </a:r>
            <a:r>
              <a:rPr lang="en-US" altLang="ko-KR" sz="1800" dirty="0"/>
              <a:t>in </a:t>
            </a:r>
            <a:r>
              <a:rPr lang="en-US" altLang="ko-KR" sz="1800" dirty="0" smtClean="0"/>
              <a:t>blue</a:t>
            </a:r>
          </a:p>
          <a:p>
            <a:pPr lvl="2"/>
            <a:r>
              <a:rPr lang="en-US" altLang="ko-KR" sz="1600" dirty="0" smtClean="0"/>
              <a:t>They have less </a:t>
            </a:r>
            <a:r>
              <a:rPr lang="en-US" altLang="ko-KR" sz="1600" dirty="0"/>
              <a:t>than 10% data </a:t>
            </a:r>
            <a:r>
              <a:rPr lang="en-US" altLang="ko-KR" sz="1600" dirty="0" smtClean="0"/>
              <a:t>loss (4.2%, 2.4%, 4%, 2.6%) but there are some data tones located in DC tones of 20MHz operation</a:t>
            </a:r>
          </a:p>
          <a:p>
            <a:pPr lvl="2"/>
            <a:r>
              <a:rPr lang="en-US" altLang="ko-KR" sz="1600" dirty="0" smtClean="0"/>
              <a:t>They can be optionally </a:t>
            </a:r>
            <a:r>
              <a:rPr lang="en-US" altLang="ko-KR" sz="1600" dirty="0"/>
              <a:t>allocated to 20MHz operating STAs </a:t>
            </a:r>
            <a:r>
              <a:rPr lang="en-US" altLang="ko-KR" sz="1600" dirty="0" smtClean="0"/>
              <a:t>for DL OFDMA since the performance may depend on implementation</a:t>
            </a:r>
          </a:p>
          <a:p>
            <a:pPr lvl="2"/>
            <a:r>
              <a:rPr lang="en-US" altLang="ko-KR" sz="1600" dirty="0" smtClean="0"/>
              <a:t>They need to be not </a:t>
            </a:r>
            <a:r>
              <a:rPr lang="en-US" altLang="ko-KR" sz="1600" dirty="0"/>
              <a:t>allocated to 20MHz operating STAs for </a:t>
            </a:r>
            <a:r>
              <a:rPr lang="en-US" altLang="ko-KR" sz="1600" dirty="0" smtClean="0"/>
              <a:t>UL OFDMA since it is much more difficult to achieve a reliable performance</a:t>
            </a:r>
          </a:p>
          <a:p>
            <a:pPr lvl="1"/>
            <a:r>
              <a:rPr lang="en-US" altLang="ko-KR" sz="1800" dirty="0" smtClean="0"/>
              <a:t>RUs / MRUs in white</a:t>
            </a:r>
          </a:p>
          <a:p>
            <a:pPr lvl="2"/>
            <a:r>
              <a:rPr lang="en-US" altLang="ko-KR" sz="1600" dirty="0" smtClean="0"/>
              <a:t>They can be allocated to 20MHz operating STAs</a:t>
            </a:r>
            <a:endParaRPr lang="ko-KR" altLang="en-US" sz="160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437" y="2286000"/>
            <a:ext cx="4271963" cy="1399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361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Restriction for </a:t>
            </a:r>
            <a:r>
              <a:rPr lang="en-US" altLang="ko-KR" dirty="0" smtClean="0"/>
              <a:t>BW ≥ 80MHz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40MHz tone plan is duplicated in 80MHz but some MRUs are not supported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RUs </a:t>
            </a:r>
            <a:r>
              <a:rPr lang="en-US" altLang="ko-KR" sz="1800" dirty="0"/>
              <a:t>in red: more than 10% data loss, </a:t>
            </a:r>
            <a:r>
              <a:rPr lang="en-US" altLang="ko-KR" sz="1800" dirty="0" smtClean="0"/>
              <a:t>not allocated</a:t>
            </a:r>
            <a:endParaRPr lang="en-US" altLang="ko-KR" sz="1800" dirty="0"/>
          </a:p>
          <a:p>
            <a:pPr lvl="1"/>
            <a:r>
              <a:rPr lang="en-US" altLang="ko-KR" sz="1800" dirty="0"/>
              <a:t>RUs in green: less than 10% data loss, </a:t>
            </a:r>
            <a:r>
              <a:rPr lang="en-US" altLang="ko-KR" sz="1800" dirty="0" smtClean="0"/>
              <a:t>allocated</a:t>
            </a:r>
            <a:endParaRPr lang="en-US" altLang="ko-KR" sz="1800" dirty="0"/>
          </a:p>
          <a:p>
            <a:pPr lvl="1"/>
            <a:r>
              <a:rPr lang="en-US" altLang="ko-KR" sz="1800" dirty="0"/>
              <a:t>RUs / MRUs in blue: less than 10% data loss, data tones </a:t>
            </a:r>
            <a:r>
              <a:rPr lang="en-US" altLang="ko-KR" sz="1800" dirty="0" smtClean="0"/>
              <a:t>located in DC</a:t>
            </a:r>
            <a:endParaRPr lang="en-US" altLang="ko-KR" sz="1800" dirty="0"/>
          </a:p>
          <a:p>
            <a:pPr lvl="2"/>
            <a:r>
              <a:rPr lang="en-US" altLang="ko-KR" sz="1600" dirty="0"/>
              <a:t>Optionally </a:t>
            </a:r>
            <a:r>
              <a:rPr lang="en-US" altLang="ko-KR" sz="1600" dirty="0" smtClean="0"/>
              <a:t>allocated </a:t>
            </a:r>
            <a:r>
              <a:rPr lang="en-US" altLang="ko-KR" sz="1600" dirty="0"/>
              <a:t>for DL OFDMA transmission</a:t>
            </a:r>
          </a:p>
          <a:p>
            <a:pPr lvl="2"/>
            <a:r>
              <a:rPr lang="en-US" altLang="ko-KR" sz="1600" dirty="0" smtClean="0"/>
              <a:t>Not allocated </a:t>
            </a:r>
            <a:r>
              <a:rPr lang="en-US" altLang="ko-KR" sz="1600" dirty="0"/>
              <a:t>for UL OFDMA transmission</a:t>
            </a:r>
          </a:p>
          <a:p>
            <a:pPr lvl="1"/>
            <a:r>
              <a:rPr lang="en-US" altLang="ko-KR" sz="1800" dirty="0" smtClean="0"/>
              <a:t>RUs </a:t>
            </a:r>
            <a:r>
              <a:rPr lang="en-US" altLang="ko-KR" sz="1800" dirty="0"/>
              <a:t>/ MRUs </a:t>
            </a:r>
            <a:r>
              <a:rPr lang="en-US" altLang="ko-KR" sz="1800" dirty="0" smtClean="0"/>
              <a:t>in white: allocated</a:t>
            </a:r>
          </a:p>
          <a:p>
            <a:pPr lvl="1"/>
            <a:r>
              <a:rPr lang="en-US" altLang="ko-KR" sz="1800" dirty="0" smtClean="0"/>
              <a:t>All the above can apply to each 80MHz for BW ≥ 80MHz 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 smtClean="0"/>
              <a:t>Eunsung</a:t>
            </a:r>
            <a:r>
              <a:rPr lang="en-US" altLang="ko-KR" dirty="0" smtClean="0"/>
              <a:t> Park,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514600"/>
            <a:ext cx="8885624" cy="12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615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Middle 26-tone RUs shall not be allocated to 20MHz operating STAs </a:t>
            </a:r>
            <a:r>
              <a:rPr lang="en-US" altLang="ko-KR" sz="2000" dirty="0"/>
              <a:t>for 40 / 80 / 160 / 320 MHz DL </a:t>
            </a:r>
            <a:r>
              <a:rPr lang="en-US" altLang="ko-KR" sz="2000" dirty="0" smtClean="0"/>
              <a:t>/ UL OFDMA transmission</a:t>
            </a:r>
          </a:p>
          <a:p>
            <a:r>
              <a:rPr lang="en-US" altLang="ko-KR" sz="2000" dirty="0" smtClean="0"/>
              <a:t>242-tone RUs and middle </a:t>
            </a:r>
            <a:r>
              <a:rPr lang="en-US" altLang="ko-KR" sz="2000" dirty="0"/>
              <a:t>26 + 52/106 MRUs </a:t>
            </a:r>
            <a:r>
              <a:rPr lang="en-US" altLang="ko-KR" sz="2000" dirty="0" smtClean="0"/>
              <a:t>may be allocated to 20MHz operating STAs </a:t>
            </a:r>
            <a:r>
              <a:rPr lang="en-US" altLang="ko-KR" sz="2000" dirty="0"/>
              <a:t>for 40 / 80 / 160 / 320 MHz DL </a:t>
            </a:r>
            <a:r>
              <a:rPr lang="en-US" altLang="ko-KR" sz="2000" dirty="0" smtClean="0"/>
              <a:t>OFDMA transmission but shall </a:t>
            </a:r>
            <a:r>
              <a:rPr lang="en-US" altLang="ko-KR" sz="2000" dirty="0"/>
              <a:t>not be allocated to </a:t>
            </a:r>
            <a:r>
              <a:rPr lang="en-US" altLang="ko-KR" sz="2000" dirty="0" smtClean="0"/>
              <a:t>20MHz operating STAs for </a:t>
            </a:r>
            <a:r>
              <a:rPr lang="en-US" altLang="ko-KR" sz="2000" dirty="0"/>
              <a:t>40 / 80 / 160 / 320 MHz UL </a:t>
            </a:r>
            <a:r>
              <a:rPr lang="en-US" altLang="ko-KR" sz="2000" dirty="0" smtClean="0"/>
              <a:t>OFDMA transmission</a:t>
            </a:r>
          </a:p>
          <a:p>
            <a:r>
              <a:rPr lang="en-US" altLang="ko-KR" sz="2000" dirty="0" smtClean="0"/>
              <a:t>20MHz </a:t>
            </a:r>
            <a:r>
              <a:rPr lang="en-US" altLang="ko-KR" sz="2000" dirty="0"/>
              <a:t>operating STAs </a:t>
            </a:r>
            <a:r>
              <a:rPr lang="en-US" altLang="ko-KR" sz="2000" dirty="0" smtClean="0"/>
              <a:t>shall support the tone mapping of the other RUs / MRUs with less than 242 tones for </a:t>
            </a:r>
            <a:r>
              <a:rPr lang="en-US" altLang="ko-KR" sz="2000" dirty="0"/>
              <a:t>40 / 80 / 160 / 320 MHz DL </a:t>
            </a:r>
            <a:r>
              <a:rPr lang="en-US" altLang="ko-KR" sz="2000" dirty="0" smtClean="0"/>
              <a:t>/ UL OFDMA transmission</a:t>
            </a:r>
            <a:endParaRPr lang="en-US" altLang="ko-KR" sz="2000" dirty="0"/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290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text to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11be supports that </a:t>
            </a:r>
            <a:r>
              <a:rPr lang="en-US" altLang="ko-KR" sz="1800" dirty="0"/>
              <a:t>RUs / MRUs </a:t>
            </a:r>
            <a:r>
              <a:rPr lang="en-US" altLang="ko-KR" sz="1800" dirty="0" smtClean="0"/>
              <a:t>with less than or equal to 242 tones are allocated to 20MHz operating STAs for 40 / 80 / 160 / 320 MHz DL / UL OFDMA transmission</a:t>
            </a:r>
          </a:p>
          <a:p>
            <a:pPr lvl="2"/>
            <a:r>
              <a:rPr lang="en-US" altLang="ko-KR" sz="1600" dirty="0" smtClean="0"/>
              <a:t>RU restriction is TBD</a:t>
            </a:r>
          </a:p>
          <a:p>
            <a:pPr lvl="1"/>
            <a:r>
              <a:rPr lang="en-US" altLang="ko-KR" sz="1800" dirty="0" smtClean="0"/>
              <a:t>This is for rel. 1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3656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278596</TotalTime>
  <Words>1276</Words>
  <Application>Microsoft Office PowerPoint</Application>
  <PresentationFormat>화면 슬라이드 쇼(4:3)</PresentationFormat>
  <Paragraphs>176</Paragraphs>
  <Slides>14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0" baseType="lpstr">
      <vt:lpstr>굴림</vt:lpstr>
      <vt:lpstr>맑은 고딕</vt:lpstr>
      <vt:lpstr>Arial</vt:lpstr>
      <vt:lpstr>Times New Roman</vt:lpstr>
      <vt:lpstr>Wingdings</vt:lpstr>
      <vt:lpstr>802-11-Submission</vt:lpstr>
      <vt:lpstr>RU Restriction for 20MHz Operation</vt:lpstr>
      <vt:lpstr>Introduction</vt:lpstr>
      <vt:lpstr>Recap on RU restriction in 11ax [1] (1/2)</vt:lpstr>
      <vt:lpstr>Recap on RU restriction in 11ax [1] (2/2)</vt:lpstr>
      <vt:lpstr>RU Restriction for 40MHz (1/2)</vt:lpstr>
      <vt:lpstr>RU Restriction for 40MHz (2/2)</vt:lpstr>
      <vt:lpstr>RU Restriction for BW ≥ 80MHz</vt:lpstr>
      <vt:lpstr>Summary</vt:lpstr>
      <vt:lpstr>Straw Poll #1</vt:lpstr>
      <vt:lpstr>Straw Poll #2</vt:lpstr>
      <vt:lpstr>Straw Poll #3</vt:lpstr>
      <vt:lpstr>Straw Poll #4</vt:lpstr>
      <vt:lpstr>Straw Poll #5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6372</cp:revision>
  <cp:lastPrinted>2019-09-10T23:00:58Z</cp:lastPrinted>
  <dcterms:created xsi:type="dcterms:W3CDTF">2007-05-21T21:00:37Z</dcterms:created>
  <dcterms:modified xsi:type="dcterms:W3CDTF">2020-09-14T04:24:45Z</dcterms:modified>
</cp:coreProperties>
</file>