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896" r:id="rId5"/>
    <p:sldId id="1433" r:id="rId6"/>
    <p:sldId id="1434" r:id="rId7"/>
    <p:sldId id="1448" r:id="rId8"/>
    <p:sldId id="1436" r:id="rId9"/>
    <p:sldId id="1437" r:id="rId10"/>
    <p:sldId id="1447" r:id="rId11"/>
    <p:sldId id="1443" r:id="rId12"/>
    <p:sldId id="1444" r:id="rId13"/>
    <p:sldId id="1445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62EFF4-554C-4B87-8FA1-00CA46968498}" v="1" dt="2020-10-27T01:32:56.0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784" y="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86E88362-70AC-4E8F-A14A-48D6406AAD0F}"/>
    <pc:docChg chg="modSld modMainMaster">
      <pc:chgData name="Lin Yang" userId="22c9f923-3b96-4280-92a1-bec5296842d7" providerId="ADAL" clId="{86E88362-70AC-4E8F-A14A-48D6406AAD0F}" dt="2020-10-27T01:33:04.548" v="3" actId="14100"/>
      <pc:docMkLst>
        <pc:docMk/>
      </pc:docMkLst>
      <pc:sldChg chg="modSp">
        <pc:chgData name="Lin Yang" userId="22c9f923-3b96-4280-92a1-bec5296842d7" providerId="ADAL" clId="{86E88362-70AC-4E8F-A14A-48D6406AAD0F}" dt="2020-10-27T01:33:04.548" v="3" actId="14100"/>
        <pc:sldMkLst>
          <pc:docMk/>
          <pc:sldMk cId="3977408399" sldId="1444"/>
        </pc:sldMkLst>
        <pc:spChg chg="mod">
          <ac:chgData name="Lin Yang" userId="22c9f923-3b96-4280-92a1-bec5296842d7" providerId="ADAL" clId="{86E88362-70AC-4E8F-A14A-48D6406AAD0F}" dt="2020-10-27T01:33:04.548" v="3" actId="14100"/>
          <ac:spMkLst>
            <pc:docMk/>
            <pc:sldMk cId="3977408399" sldId="1444"/>
            <ac:spMk id="8" creationId="{F0392EE7-B4E7-2A47-BD70-20C08B2E3AEA}"/>
          </ac:spMkLst>
        </pc:spChg>
      </pc:sldChg>
      <pc:sldMasterChg chg="modSp">
        <pc:chgData name="Lin Yang" userId="22c9f923-3b96-4280-92a1-bec5296842d7" providerId="ADAL" clId="{86E88362-70AC-4E8F-A14A-48D6406AAD0F}" dt="2020-10-27T01:32:37.869" v="0" actId="20577"/>
        <pc:sldMasterMkLst>
          <pc:docMk/>
          <pc:sldMasterMk cId="0" sldId="2147483648"/>
        </pc:sldMasterMkLst>
        <pc:spChg chg="mod">
          <ac:chgData name="Lin Yang" userId="22c9f923-3b96-4280-92a1-bec5296842d7" providerId="ADAL" clId="{86E88362-70AC-4E8F-A14A-48D6406AAD0F}" dt="2020-10-27T01:32:37.869" v="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10/26/2020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802.11-20/1439r3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11be CCA Levels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2020-09-10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Lin Yang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722789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support for per 20MHz check, single threshold of -72dB (regardless of BW) is used for </a:t>
            </a:r>
            <a:r>
              <a:rPr lang="en-US"/>
              <a:t>the WLAN signal </a:t>
            </a:r>
            <a:r>
              <a:rPr lang="en-US" dirty="0"/>
              <a:t>level captured on each 20MHz?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207880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A4196-782B-47CB-8D5A-DD3AA726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1F6512C-37F0-44F7-BF43-46A823052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sz="2000" dirty="0"/>
              <a:t>In this presentation we will discuss CCA operations for 11be transmission and corresponding CCA levels for wider BW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FE408-3E91-4551-ADDC-9EF80635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19231-39A0-4F4E-885C-6A27F69D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5D483-1A89-41EB-BCF2-C99C42E1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875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11ax CCA Rules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sz="2000" dirty="0"/>
              <a:t>Support up to 160MHz or 80+80MHz</a:t>
            </a:r>
          </a:p>
          <a:p>
            <a:endParaRPr lang="en-US" sz="2000" dirty="0"/>
          </a:p>
          <a:p>
            <a:r>
              <a:rPr lang="en-US" sz="2000" dirty="0"/>
              <a:t>11ax CCA operations</a:t>
            </a:r>
          </a:p>
          <a:p>
            <a:pPr lvl="1"/>
            <a:r>
              <a:rPr lang="en-US" sz="1600" dirty="0"/>
              <a:t>CCA check for primary 20MHz channel</a:t>
            </a:r>
          </a:p>
          <a:p>
            <a:pPr lvl="2"/>
            <a:r>
              <a:rPr lang="en-US" sz="1400" dirty="0"/>
              <a:t>Check for the start of any 20/40/80/160 WLAN signal occupying primary20</a:t>
            </a:r>
            <a:endParaRPr lang="en-US" sz="1400" dirty="0">
              <a:solidFill>
                <a:srgbClr val="C00000"/>
              </a:solidFill>
            </a:endParaRPr>
          </a:p>
          <a:p>
            <a:pPr lvl="1"/>
            <a:r>
              <a:rPr lang="en-US" sz="1600" dirty="0"/>
              <a:t>CCA check for any signal not occupying primary 20MHz channel</a:t>
            </a:r>
          </a:p>
          <a:p>
            <a:pPr lvl="2"/>
            <a:r>
              <a:rPr lang="en-US" sz="1400" dirty="0"/>
              <a:t>Assuming primary 20 is idle, further check for any WLAN signal on sec20/sec40/sec80 within a period </a:t>
            </a:r>
            <a:r>
              <a:rPr lang="en-US" sz="1400" dirty="0" err="1"/>
              <a:t>aCCAMidTime</a:t>
            </a:r>
            <a:endParaRPr lang="en-US" sz="1400" dirty="0">
              <a:solidFill>
                <a:srgbClr val="C00000"/>
              </a:solidFill>
            </a:endParaRPr>
          </a:p>
          <a:p>
            <a:pPr lvl="1"/>
            <a:r>
              <a:rPr lang="en-US" sz="1600" dirty="0"/>
              <a:t>Per 20MHz CCA</a:t>
            </a:r>
            <a:endParaRPr lang="en-US" sz="1400" dirty="0"/>
          </a:p>
          <a:p>
            <a:pPr lvl="2"/>
            <a:r>
              <a:rPr lang="en-US" sz="1400" dirty="0"/>
              <a:t>Check on each 20MHz subchannel within a period </a:t>
            </a:r>
            <a:r>
              <a:rPr lang="en-US" sz="1400" dirty="0" err="1"/>
              <a:t>aCCAMidTime</a:t>
            </a:r>
            <a:r>
              <a:rPr lang="en-US" sz="1400" dirty="0"/>
              <a:t>, if there is any passing 20/40/80MHz WLAN signal higher than a BW dependent threshold</a:t>
            </a:r>
          </a:p>
          <a:p>
            <a:pPr lvl="2"/>
            <a:endParaRPr lang="en-US" sz="1400" dirty="0"/>
          </a:p>
          <a:p>
            <a:pPr lvl="1"/>
            <a:r>
              <a:rPr lang="en-US" sz="1600" kern="1200" dirty="0">
                <a:solidFill>
                  <a:schemeClr val="dk1"/>
                </a:solidFill>
              </a:rPr>
              <a:t>Note: -62dBm ED for any signal in 20MHz subchannels</a:t>
            </a:r>
            <a:endParaRPr lang="en-US" sz="1600" dirty="0"/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183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576064"/>
          </a:xfrm>
        </p:spPr>
        <p:txBody>
          <a:bodyPr/>
          <a:lstStyle/>
          <a:p>
            <a:r>
              <a:rPr lang="en-US" dirty="0"/>
              <a:t>Primary 20MHz CCA Level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8975"/>
            <a:ext cx="8136904" cy="4986437"/>
          </a:xfrm>
        </p:spPr>
        <p:txBody>
          <a:bodyPr/>
          <a:lstStyle/>
          <a:p>
            <a:r>
              <a:rPr lang="en-US" sz="2000" dirty="0"/>
              <a:t>The existing 11ax CCA on Primary 20 is shown in the table below</a:t>
            </a:r>
          </a:p>
          <a:p>
            <a:pPr lvl="1"/>
            <a:r>
              <a:rPr lang="en-US" sz="1600" dirty="0"/>
              <a:t>It is not easy to understand in its current format</a:t>
            </a:r>
          </a:p>
          <a:p>
            <a:pPr lvl="1"/>
            <a:r>
              <a:rPr lang="en-US" sz="1600" dirty="0"/>
              <a:t>It does not capture some cases: a STA in a X1 MHz operating mode needs to be able to detect the start of PPDUs with X2 MHz bandwidth, where X2 &gt; X1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11ac CCA had same issue and was recently resolved in </a:t>
            </a:r>
            <a:r>
              <a:rPr lang="en-US" sz="2000" dirty="0" err="1"/>
              <a:t>REVmd</a:t>
            </a:r>
            <a:r>
              <a:rPr lang="en-US" sz="2000" dirty="0"/>
              <a:t> by passing a new motion with the following simplified text</a:t>
            </a:r>
          </a:p>
          <a:p>
            <a:pPr lvl="1"/>
            <a:r>
              <a:rPr lang="en-US" sz="1600" dirty="0"/>
              <a:t>Start of a PPDU for which its power measured within the primary 20 MHz channel is at or above –82 dBm.</a:t>
            </a:r>
          </a:p>
          <a:p>
            <a:pPr lvl="2"/>
            <a:endParaRPr lang="en-US" sz="140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9A0EC1-9393-4DE0-90A1-62CCFF738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9" y="2708921"/>
            <a:ext cx="4320480" cy="241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98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CCA Rules (1)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r>
              <a:rPr lang="en-US" sz="2000" dirty="0"/>
              <a:t>11be CCA operations</a:t>
            </a:r>
          </a:p>
          <a:p>
            <a:pPr lvl="1"/>
            <a:r>
              <a:rPr lang="en-US" sz="1600" dirty="0"/>
              <a:t>Same ED checking rules and level:  -62dBm/20Mhz</a:t>
            </a:r>
          </a:p>
          <a:p>
            <a:pPr lvl="1"/>
            <a:r>
              <a:rPr lang="en-US" sz="1600" dirty="0"/>
              <a:t>CCA check on primary 20MHz channel the start of a packet</a:t>
            </a:r>
          </a:p>
          <a:p>
            <a:pPr lvl="2"/>
            <a:r>
              <a:rPr lang="en-US" sz="1400" dirty="0"/>
              <a:t>This is always needed, can follow the improved text in </a:t>
            </a:r>
            <a:r>
              <a:rPr lang="en-US" sz="1400" dirty="0" err="1"/>
              <a:t>REVmd</a:t>
            </a:r>
            <a:r>
              <a:rPr lang="en-US" sz="1400" dirty="0"/>
              <a:t> on CCA on primary 20MHz </a:t>
            </a:r>
          </a:p>
          <a:p>
            <a:pPr lvl="3"/>
            <a:r>
              <a:rPr lang="en-US" sz="1400" dirty="0"/>
              <a:t>Start of a PPDU for which its power measured within the primary 20 MHz channel is at or above –82 dBm</a:t>
            </a:r>
          </a:p>
          <a:p>
            <a:pPr lvl="2"/>
            <a:r>
              <a:rPr lang="en-US" sz="1400" dirty="0"/>
              <a:t>This covers 320MHz PPDU</a:t>
            </a:r>
          </a:p>
          <a:p>
            <a:pPr marL="857250" lvl="2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928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CCA Rules (2)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832"/>
            <a:ext cx="7772400" cy="4187106"/>
          </a:xfrm>
        </p:spPr>
        <p:txBody>
          <a:bodyPr/>
          <a:lstStyle/>
          <a:p>
            <a:r>
              <a:rPr lang="en-US" sz="2000" dirty="0"/>
              <a:t>Need to better detect and support puncturing transmission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11be CCA operations</a:t>
            </a:r>
          </a:p>
          <a:p>
            <a:pPr lvl="1"/>
            <a:r>
              <a:rPr lang="en-US" sz="1600" dirty="0"/>
              <a:t>CCA check for signal not occupying primary 20MHz channel within a period </a:t>
            </a:r>
            <a:r>
              <a:rPr lang="en-US" sz="1600" dirty="0" err="1"/>
              <a:t>aCCAMidTime</a:t>
            </a:r>
            <a:endParaRPr lang="en-US" sz="1600" dirty="0"/>
          </a:p>
          <a:p>
            <a:pPr lvl="2"/>
            <a:r>
              <a:rPr lang="en-US" sz="1400" dirty="0"/>
              <a:t>Not very efficient in channel selection </a:t>
            </a:r>
          </a:p>
          <a:p>
            <a:pPr lvl="2"/>
            <a:r>
              <a:rPr lang="en-US" sz="1400" dirty="0"/>
              <a:t>Not support puncturing transmission </a:t>
            </a:r>
          </a:p>
          <a:p>
            <a:pPr lvl="2"/>
            <a:r>
              <a:rPr lang="en-US" sz="1400" dirty="0"/>
              <a:t>For simplicity, propose to remove this CCA operation in11be</a:t>
            </a:r>
          </a:p>
          <a:p>
            <a:pPr lvl="1"/>
            <a:r>
              <a:rPr lang="en-US" sz="1600" dirty="0"/>
              <a:t>Per 20MHz CCA within a period </a:t>
            </a:r>
            <a:r>
              <a:rPr lang="en-US" sz="1600" dirty="0" err="1"/>
              <a:t>aCCAMidTime</a:t>
            </a:r>
            <a:endParaRPr lang="en-US" sz="1600" dirty="0"/>
          </a:p>
          <a:p>
            <a:pPr lvl="2"/>
            <a:r>
              <a:rPr lang="en-US" sz="1400" dirty="0"/>
              <a:t>Provides good spectral efficiency and flexibility in the operating channel selection</a:t>
            </a:r>
          </a:p>
          <a:p>
            <a:pPr lvl="2"/>
            <a:r>
              <a:rPr lang="en-US" sz="1400"/>
              <a:t>Per </a:t>
            </a:r>
            <a:r>
              <a:rPr lang="en-US" sz="1400" dirty="0"/>
              <a:t>20MHz CCA as the only non-primary 20MHz checking</a:t>
            </a:r>
          </a:p>
          <a:p>
            <a:pPr lvl="2"/>
            <a:r>
              <a:rPr lang="en-US" sz="1400" dirty="0"/>
              <a:t>Simple extension of 11ax per 20MHz CCA to detect up to 320MHz </a:t>
            </a:r>
          </a:p>
          <a:p>
            <a:pPr lvl="2"/>
            <a:endParaRPr lang="en-US" sz="1400" dirty="0"/>
          </a:p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30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5624"/>
            <a:ext cx="7772400" cy="659160"/>
          </a:xfrm>
        </p:spPr>
        <p:txBody>
          <a:bodyPr/>
          <a:lstStyle/>
          <a:p>
            <a:r>
              <a:rPr lang="en-US" dirty="0"/>
              <a:t>Discussion on CCA threshold for Per 20MHz check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8840"/>
            <a:ext cx="7772400" cy="4392488"/>
          </a:xfrm>
        </p:spPr>
        <p:txBody>
          <a:bodyPr/>
          <a:lstStyle/>
          <a:p>
            <a:pPr eaLnBrk="1" fontAlgn="t" hangingPunct="1"/>
            <a:r>
              <a:rPr lang="en-US" sz="2000" dirty="0"/>
              <a:t>11ax per 20 CCA uses BW dependent mid packet detection threshold for detecting any 20/40/80MHz WLAN signal occupying a 20MHz </a:t>
            </a:r>
            <a:r>
              <a:rPr lang="en-US" sz="2000" dirty="0" err="1"/>
              <a:t>subband</a:t>
            </a:r>
            <a:r>
              <a:rPr lang="en-US" sz="2000" dirty="0"/>
              <a:t> (-72/-72/-69dBm), which has the following issues</a:t>
            </a:r>
          </a:p>
          <a:p>
            <a:pPr lvl="1" eaLnBrk="1" fontAlgn="t" hangingPunct="1"/>
            <a:r>
              <a:rPr lang="en-US" sz="1600" dirty="0"/>
              <a:t>Mid packet can not tell the BW explicitly without preamble</a:t>
            </a:r>
          </a:p>
          <a:p>
            <a:pPr lvl="1" eaLnBrk="1" fontAlgn="t" hangingPunct="1"/>
            <a:r>
              <a:rPr lang="en-US" sz="1600" dirty="0"/>
              <a:t>Puncturing transmission makes it harder to estimate PPDU BW</a:t>
            </a:r>
          </a:p>
          <a:p>
            <a:pPr lvl="1" eaLnBrk="1" fontAlgn="t" hangingPunct="1"/>
            <a:r>
              <a:rPr lang="en-US" sz="1600" dirty="0"/>
              <a:t>The existing 11ax mid packet detection has uneven threshold across BW</a:t>
            </a:r>
          </a:p>
          <a:p>
            <a:pPr lvl="2" eaLnBrk="1" fontAlgn="t" hangingPunct="1"/>
            <a:r>
              <a:rPr lang="en-US" sz="1400" dirty="0"/>
              <a:t>-72dBm for 20MHz, -72dBm for 40MHz, -69dBm for 20MHz</a:t>
            </a:r>
          </a:p>
          <a:p>
            <a:pPr eaLnBrk="1" fontAlgn="t" hangingPunct="1"/>
            <a:endParaRPr lang="en-US" sz="2000" dirty="0"/>
          </a:p>
          <a:p>
            <a:pPr eaLnBrk="1" fontAlgn="t" hangingPunct="1"/>
            <a:r>
              <a:rPr lang="en-US" sz="2000" dirty="0"/>
              <a:t>To simplify the CCA operation, propose to check the WLAN signal level captured on each 20MHz with single threshold of -72dBm </a:t>
            </a:r>
          </a:p>
          <a:p>
            <a:pPr lvl="1" eaLnBrk="1" fontAlgn="t" hangingPunct="1"/>
            <a:r>
              <a:rPr lang="en-US" sz="1600" dirty="0"/>
              <a:t>Single CCA threshold not depending on BW</a:t>
            </a:r>
          </a:p>
          <a:p>
            <a:pPr lvl="1" eaLnBrk="1" fontAlgn="t" hangingPunct="1"/>
            <a:r>
              <a:rPr lang="en-US" sz="1600" dirty="0"/>
              <a:t>Aligned with ESTI approach</a:t>
            </a:r>
          </a:p>
          <a:p>
            <a:pPr eaLnBrk="1" fontAlgn="t" hangingPunct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30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Do you support 11be defines start of packet CCA check (PD) for primary 20MHz channel up to 320MHz?</a:t>
            </a:r>
          </a:p>
          <a:p>
            <a:pPr lvl="1"/>
            <a:r>
              <a:rPr lang="en-US" dirty="0"/>
              <a:t>Start of a PPDU for which its power measured within the primary 20 MHz channel is at or above –82 dBm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304842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367464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support 11be not define CCA on secondary channels and only define per 20MHz check up to 320MHz?</a:t>
            </a:r>
          </a:p>
          <a:p>
            <a:pPr lvl="1"/>
            <a:r>
              <a:rPr lang="en-US" dirty="0"/>
              <a:t>CCA threshold for detection of WLAN signal in non-primary channel is -72dBm </a:t>
            </a:r>
          </a:p>
          <a:p>
            <a:pPr lvl="1"/>
            <a:r>
              <a:rPr lang="en-US" dirty="0"/>
              <a:t>ED threshold is -62dBm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083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ba37140e-f4c5-4a6c-a9b4-20a691ce6c8a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116272</TotalTime>
  <Words>770</Words>
  <Application>Microsoft Office PowerPoint</Application>
  <PresentationFormat>On-screen Show (4:3)</PresentationFormat>
  <Paragraphs>137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Qualcomm Regular</vt:lpstr>
      <vt:lpstr>Arial</vt:lpstr>
      <vt:lpstr>Qualcomm Office Regular</vt:lpstr>
      <vt:lpstr>Times New Roman</vt:lpstr>
      <vt:lpstr>802-11-Submission</vt:lpstr>
      <vt:lpstr>11be CCA Levels</vt:lpstr>
      <vt:lpstr>Introduction</vt:lpstr>
      <vt:lpstr>Review: 11ax CCA Rules</vt:lpstr>
      <vt:lpstr>Primary 20MHz CCA Level  </vt:lpstr>
      <vt:lpstr>11be CCA Rules (1) </vt:lpstr>
      <vt:lpstr>11be CCA Rules (2) </vt:lpstr>
      <vt:lpstr>Discussion on CCA threshold for Per 20MHz check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1436</cp:revision>
  <cp:lastPrinted>1998-02-10T13:28:06Z</cp:lastPrinted>
  <dcterms:created xsi:type="dcterms:W3CDTF">2004-12-02T14:01:45Z</dcterms:created>
  <dcterms:modified xsi:type="dcterms:W3CDTF">2020-10-27T01:33:04Z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-1096512357</vt:i4>
  </property>
  <property fmtid="{D5CDD505-2E9C-101B-9397-08002B2CF9AE}" pid="5" name="_EmailSubject">
    <vt:lpwstr>SIG Field Design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</Properties>
</file>