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896" r:id="rId5"/>
    <p:sldId id="1433" r:id="rId6"/>
    <p:sldId id="1434" r:id="rId7"/>
    <p:sldId id="1448" r:id="rId8"/>
    <p:sldId id="1436" r:id="rId9"/>
    <p:sldId id="1437" r:id="rId10"/>
    <p:sldId id="1438" r:id="rId11"/>
    <p:sldId id="1447" r:id="rId12"/>
    <p:sldId id="1443" r:id="rId13"/>
    <p:sldId id="1444" r:id="rId14"/>
    <p:sldId id="1445" r:id="rId1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F5349A-0CA5-4ED0-9E93-6A7D24A327FB}" v="37" dt="2020-09-17T22:17:41.4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9" autoAdjust="0"/>
    <p:restoredTop sz="94737" autoAdjust="0"/>
  </p:normalViewPr>
  <p:slideViewPr>
    <p:cSldViewPr>
      <p:cViewPr varScale="1">
        <p:scale>
          <a:sx n="111" d="100"/>
          <a:sy n="111" d="100"/>
        </p:scale>
        <p:origin x="784" y="6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9/17/2020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478588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5BF1C0E-E980-4198-AD72-D434C6077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82429B4-AC28-490A-8504-D52C2DB3D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2A53C1-0CF3-4CFC-8BE8-D84B06D4C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F2C0D638-719E-495B-8175-80DE7EAED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802.11-20/1439r0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560" y="692696"/>
            <a:ext cx="7772400" cy="1066800"/>
          </a:xfrm>
          <a:noFill/>
        </p:spPr>
        <p:txBody>
          <a:bodyPr/>
          <a:lstStyle/>
          <a:p>
            <a:r>
              <a:rPr lang="en-GB" altLang="en-US" dirty="0"/>
              <a:t>11be CCA Levels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1500" dirty="0"/>
              <a:t>Date:</a:t>
            </a:r>
            <a:r>
              <a:rPr lang="en-GB" altLang="en-US" sz="1500" b="0" dirty="0"/>
              <a:t> 2020-09-10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2744631"/>
            <a:ext cx="1156759" cy="358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500"/>
              <a:t>Authors:</a:t>
            </a:r>
            <a:endParaRPr lang="en-GB" altLang="en-US" sz="1500" b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E330F16-9A9C-4D4E-A9C7-0A96929FE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94637" y="6475413"/>
            <a:ext cx="1849288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Lin Yang (Qualcomm)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89327B-9F36-4F55-8F63-7CB5CFDD6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F2C425-9545-4147-A639-32826140A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5F5C18A-0A86-46B8-B635-CCCF8DFDF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9722789"/>
              </p:ext>
            </p:extLst>
          </p:nvPr>
        </p:nvGraphicFramePr>
        <p:xfrm>
          <a:off x="914400" y="3132668"/>
          <a:ext cx="7391400" cy="177157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Lin Yang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Youhan Kim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4283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6969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912028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800" dirty="0"/>
              <a:t>SP 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Lin Yang (Qualcomm)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Do you support 11be not define CCA on secondary channels and only define per 20MHz check up to 320MHz?</a:t>
            </a:r>
          </a:p>
          <a:p>
            <a:pPr lvl="1"/>
            <a:r>
              <a:rPr lang="en-US" dirty="0"/>
              <a:t>CCA threshold TBD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Y/N/ABS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408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800" dirty="0"/>
              <a:t>SP 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Lin Yang (Qualcomm)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Do you support for per 20MHz check, single threshold of -72dB (regardless of BW) is used for </a:t>
            </a:r>
            <a:r>
              <a:rPr lang="en-US"/>
              <a:t>the WLAN signal </a:t>
            </a:r>
            <a:r>
              <a:rPr lang="en-US" dirty="0"/>
              <a:t>level captured on each 20MHz?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Y/N/ABS</a:t>
            </a:r>
          </a:p>
        </p:txBody>
      </p:sp>
    </p:spTree>
    <p:extLst>
      <p:ext uri="{BB962C8B-B14F-4D97-AF65-F5344CB8AC3E}">
        <p14:creationId xmlns:p14="http://schemas.microsoft.com/office/powerpoint/2010/main" val="2078806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A4196-782B-47CB-8D5A-DD3AA7263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98984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71F6512C-37F0-44F7-BF43-46A8230525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00808"/>
            <a:ext cx="7772400" cy="4403130"/>
          </a:xfrm>
        </p:spPr>
        <p:txBody>
          <a:bodyPr/>
          <a:lstStyle/>
          <a:p>
            <a:r>
              <a:rPr lang="en-US" sz="2000" dirty="0"/>
              <a:t>In this presentation we will discuss CCA operations for 11be transmission and corresponding CCA levels for wider BW</a:t>
            </a:r>
          </a:p>
          <a:p>
            <a:pPr marL="0" indent="0">
              <a:buNone/>
            </a:pPr>
            <a:r>
              <a:rPr lang="en-US" sz="2000" dirty="0"/>
              <a:t> </a:t>
            </a:r>
          </a:p>
          <a:p>
            <a:pPr lvl="1"/>
            <a:endParaRPr lang="en-US" sz="1400" dirty="0"/>
          </a:p>
          <a:p>
            <a:pPr marL="457200" lvl="1" indent="0">
              <a:buNone/>
            </a:pPr>
            <a:endParaRPr lang="en-US" sz="140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1FE408-3E91-4551-ADDC-9EF806351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019231-39A0-4F4E-885C-6A27F69D4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D5D483-1A89-41EB-BCF2-C99C42E1D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88750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94F5CBE-19A3-4A08-95CD-D1C93C10B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11ax CCA Rules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F64C89A-2A96-4F9E-93EE-6061C3CE3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00808"/>
            <a:ext cx="7772400" cy="4403130"/>
          </a:xfrm>
        </p:spPr>
        <p:txBody>
          <a:bodyPr/>
          <a:lstStyle/>
          <a:p>
            <a:r>
              <a:rPr lang="en-US" sz="2000" dirty="0"/>
              <a:t>Support up to 160MHz or 80+80MHz</a:t>
            </a:r>
          </a:p>
          <a:p>
            <a:endParaRPr lang="en-US" sz="2000" dirty="0"/>
          </a:p>
          <a:p>
            <a:r>
              <a:rPr lang="en-US" sz="2000" dirty="0"/>
              <a:t>11ax CCA operations</a:t>
            </a:r>
          </a:p>
          <a:p>
            <a:pPr lvl="1"/>
            <a:r>
              <a:rPr lang="en-US" sz="1600" dirty="0"/>
              <a:t>CCA check for primary 20MHz channel</a:t>
            </a:r>
          </a:p>
          <a:p>
            <a:pPr lvl="2"/>
            <a:r>
              <a:rPr lang="en-US" sz="1400" dirty="0"/>
              <a:t>Check for the start of any 20/40/80/160 WLAN signal occupying primary20</a:t>
            </a:r>
            <a:endParaRPr lang="en-US" sz="1400" dirty="0">
              <a:solidFill>
                <a:srgbClr val="C00000"/>
              </a:solidFill>
            </a:endParaRPr>
          </a:p>
          <a:p>
            <a:pPr lvl="1"/>
            <a:r>
              <a:rPr lang="en-US" sz="1600" dirty="0"/>
              <a:t>CCA check for any signal not occupying primary 20MHz channel</a:t>
            </a:r>
          </a:p>
          <a:p>
            <a:pPr lvl="2"/>
            <a:r>
              <a:rPr lang="en-US" sz="1400" dirty="0"/>
              <a:t>Assuming primary 20 is idle, further check for any WLAN signal on sec20/sec40/sec80 within a period </a:t>
            </a:r>
            <a:r>
              <a:rPr lang="en-US" sz="1400" dirty="0" err="1"/>
              <a:t>aCCAMidTime</a:t>
            </a:r>
            <a:endParaRPr lang="en-US" sz="1400" dirty="0">
              <a:solidFill>
                <a:srgbClr val="C00000"/>
              </a:solidFill>
            </a:endParaRPr>
          </a:p>
          <a:p>
            <a:pPr lvl="1"/>
            <a:r>
              <a:rPr lang="en-US" sz="1600" dirty="0"/>
              <a:t>Per 20MHz CCA</a:t>
            </a:r>
            <a:endParaRPr lang="en-US" sz="1400" dirty="0"/>
          </a:p>
          <a:p>
            <a:pPr lvl="2"/>
            <a:r>
              <a:rPr lang="en-US" sz="1400" dirty="0"/>
              <a:t>Check on each 20MHz subchannel within a period </a:t>
            </a:r>
            <a:r>
              <a:rPr lang="en-US" sz="1400" dirty="0" err="1"/>
              <a:t>aCCAMidTime</a:t>
            </a:r>
            <a:r>
              <a:rPr lang="en-US" sz="1400" dirty="0"/>
              <a:t>, if there is any passing 20/40/80MHz WLAN signal higher than a BW dependent threshold</a:t>
            </a:r>
          </a:p>
          <a:p>
            <a:pPr lvl="2"/>
            <a:endParaRPr lang="en-US" sz="1400" dirty="0"/>
          </a:p>
          <a:p>
            <a:pPr lvl="1"/>
            <a:r>
              <a:rPr lang="en-US" sz="1600" kern="1200" dirty="0">
                <a:solidFill>
                  <a:schemeClr val="dk1"/>
                </a:solidFill>
              </a:rPr>
              <a:t>Note: -62dBm ED for any signal in 20MHz subchannels</a:t>
            </a:r>
            <a:endParaRPr lang="en-US" sz="1600" dirty="0"/>
          </a:p>
          <a:p>
            <a:pPr lvl="1"/>
            <a:endParaRPr lang="en-US" sz="1600" dirty="0"/>
          </a:p>
          <a:p>
            <a:pPr marL="0" indent="0">
              <a:buNone/>
            </a:pPr>
            <a:r>
              <a:rPr lang="en-US" sz="2000" dirty="0"/>
              <a:t>       </a:t>
            </a:r>
            <a:endParaRPr lang="en-US" sz="1600" b="0" dirty="0"/>
          </a:p>
          <a:p>
            <a:pPr marL="0" indent="0">
              <a:buNone/>
            </a:pPr>
            <a:endParaRPr lang="en-US" sz="2000" dirty="0"/>
          </a:p>
          <a:p>
            <a:pPr lvl="2"/>
            <a:endParaRPr lang="en-US" sz="1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351DC-740D-4458-98D6-A7B92BDD4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F00295-1888-4728-BA65-9AF37741A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77DAC-A540-417F-8D60-FBA662A8D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51834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94F5CBE-19A3-4A08-95CD-D1C93C10B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2696"/>
            <a:ext cx="7772400" cy="576064"/>
          </a:xfrm>
        </p:spPr>
        <p:txBody>
          <a:bodyPr/>
          <a:lstStyle/>
          <a:p>
            <a:r>
              <a:rPr lang="en-US" dirty="0"/>
              <a:t>Primary 20MHz CCA Level 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F64C89A-2A96-4F9E-93EE-6061C3CE3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488975"/>
            <a:ext cx="8136904" cy="4986437"/>
          </a:xfrm>
        </p:spPr>
        <p:txBody>
          <a:bodyPr/>
          <a:lstStyle/>
          <a:p>
            <a:r>
              <a:rPr lang="en-US" sz="2000" dirty="0"/>
              <a:t>The existing 11ax CCA on Primary 20 is shown in the table below</a:t>
            </a:r>
          </a:p>
          <a:p>
            <a:pPr lvl="1"/>
            <a:r>
              <a:rPr lang="en-US" sz="1600" dirty="0"/>
              <a:t>It is not easy to understand in its current format</a:t>
            </a:r>
          </a:p>
          <a:p>
            <a:pPr lvl="1"/>
            <a:r>
              <a:rPr lang="en-US" sz="1600" dirty="0"/>
              <a:t>It does not capture some cases: a STA in a X1 MHz operating mode needs to be able to detect the start of PPDUs with X2 MHz bandwidth, where X2 &gt; X1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11ac CCA had same issue and was recently resolved in </a:t>
            </a:r>
            <a:r>
              <a:rPr lang="en-US" sz="2000" dirty="0" err="1"/>
              <a:t>REVmd</a:t>
            </a:r>
            <a:r>
              <a:rPr lang="en-US" sz="2000" dirty="0"/>
              <a:t> by passing a new motion with the following simplified text</a:t>
            </a:r>
          </a:p>
          <a:p>
            <a:pPr lvl="1"/>
            <a:r>
              <a:rPr lang="en-US" sz="1600" dirty="0"/>
              <a:t>Start of a PPDU for which its power measured within the primary 20 MHz channel is at or above –82 dBm.</a:t>
            </a:r>
          </a:p>
          <a:p>
            <a:pPr lvl="2"/>
            <a:endParaRPr lang="en-US" sz="1400" dirty="0"/>
          </a:p>
          <a:p>
            <a:pPr marL="0" indent="0">
              <a:buNone/>
            </a:pPr>
            <a:endParaRPr lang="en-US" sz="2000" dirty="0"/>
          </a:p>
          <a:p>
            <a:pPr lvl="2"/>
            <a:endParaRPr lang="en-US" sz="1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351DC-740D-4458-98D6-A7B92BDD4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F00295-1888-4728-BA65-9AF37741A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77DAC-A540-417F-8D60-FBA662A8D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89A0EC1-9393-4DE0-90A1-62CCFF7380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9" y="2708921"/>
            <a:ext cx="4320480" cy="2418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984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94F5CBE-19A3-4A08-95CD-D1C93C10B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11be CCA Rules (1)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F64C89A-2A96-4F9E-93EE-6061C3CE3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828800"/>
            <a:ext cx="7772400" cy="4275138"/>
          </a:xfrm>
        </p:spPr>
        <p:txBody>
          <a:bodyPr/>
          <a:lstStyle/>
          <a:p>
            <a:r>
              <a:rPr lang="en-US" sz="2000" dirty="0"/>
              <a:t>11be CCA operations</a:t>
            </a:r>
          </a:p>
          <a:p>
            <a:pPr lvl="1"/>
            <a:r>
              <a:rPr lang="en-US" sz="1600" dirty="0"/>
              <a:t>Same ED checking rules and level:  -62dBm/20Mhz</a:t>
            </a:r>
          </a:p>
          <a:p>
            <a:pPr lvl="1"/>
            <a:r>
              <a:rPr lang="en-US" sz="1600" dirty="0"/>
              <a:t>CCA check on primary 20MHz channel the start of a packet</a:t>
            </a:r>
          </a:p>
          <a:p>
            <a:pPr lvl="2"/>
            <a:r>
              <a:rPr lang="en-US" sz="1400" dirty="0"/>
              <a:t>This is always needed, can follow the improved text in </a:t>
            </a:r>
            <a:r>
              <a:rPr lang="en-US" sz="1400" dirty="0" err="1"/>
              <a:t>REVmd</a:t>
            </a:r>
            <a:r>
              <a:rPr lang="en-US" sz="1400" dirty="0"/>
              <a:t> on CCA on primary 20MHz </a:t>
            </a:r>
          </a:p>
          <a:p>
            <a:pPr lvl="3"/>
            <a:r>
              <a:rPr lang="en-US" sz="1400" dirty="0"/>
              <a:t>Start of a PPDU for which its power measured within the primary 20 MHz channel is at or above –82 dBm</a:t>
            </a:r>
          </a:p>
          <a:p>
            <a:pPr lvl="2"/>
            <a:r>
              <a:rPr lang="en-US" sz="1400" dirty="0"/>
              <a:t>This covers 320MHz PPDU</a:t>
            </a:r>
          </a:p>
          <a:p>
            <a:pPr marL="857250" lvl="2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2000" dirty="0"/>
              <a:t>       </a:t>
            </a:r>
            <a:endParaRPr lang="en-US" sz="1600" b="0" dirty="0"/>
          </a:p>
          <a:p>
            <a:pPr marL="0" indent="0">
              <a:buNone/>
            </a:pPr>
            <a:endParaRPr lang="en-US" sz="2000" dirty="0"/>
          </a:p>
          <a:p>
            <a:pPr lvl="2"/>
            <a:endParaRPr lang="en-US" sz="1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351DC-740D-4458-98D6-A7B92BDD4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F00295-1888-4728-BA65-9AF37741A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77DAC-A540-417F-8D60-FBA662A8D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9286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94F5CBE-19A3-4A08-95CD-D1C93C10B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11be CCA Rules (2)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F64C89A-2A96-4F9E-93EE-6061C3CE3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16832"/>
            <a:ext cx="7772400" cy="4187106"/>
          </a:xfrm>
        </p:spPr>
        <p:txBody>
          <a:bodyPr/>
          <a:lstStyle/>
          <a:p>
            <a:r>
              <a:rPr lang="en-US" sz="2000" dirty="0"/>
              <a:t>Need to better detect and support puncturing transmission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11be CCA operations</a:t>
            </a:r>
          </a:p>
          <a:p>
            <a:pPr lvl="1"/>
            <a:r>
              <a:rPr lang="en-US" sz="1600" dirty="0"/>
              <a:t>CCA check for signal not occupying primary 20MHz channel within a period </a:t>
            </a:r>
            <a:r>
              <a:rPr lang="en-US" sz="1600" dirty="0" err="1"/>
              <a:t>aCCAMidTime</a:t>
            </a:r>
            <a:endParaRPr lang="en-US" sz="1600" dirty="0"/>
          </a:p>
          <a:p>
            <a:pPr lvl="2"/>
            <a:r>
              <a:rPr lang="en-US" sz="1400" dirty="0"/>
              <a:t>Not very efficient in channel selection </a:t>
            </a:r>
          </a:p>
          <a:p>
            <a:pPr lvl="2"/>
            <a:r>
              <a:rPr lang="en-US" sz="1400" dirty="0"/>
              <a:t>Not support puncturing transmission </a:t>
            </a:r>
          </a:p>
          <a:p>
            <a:pPr lvl="2"/>
            <a:r>
              <a:rPr lang="en-US" sz="1400" dirty="0"/>
              <a:t>For simplicity, propose to remove this CCA operation in11be</a:t>
            </a:r>
          </a:p>
          <a:p>
            <a:pPr lvl="1"/>
            <a:r>
              <a:rPr lang="en-US" sz="1600" dirty="0"/>
              <a:t>Per 20MHz CCA within a period </a:t>
            </a:r>
            <a:r>
              <a:rPr lang="en-US" sz="1600" dirty="0" err="1"/>
              <a:t>aCCAMidTime</a:t>
            </a:r>
            <a:endParaRPr lang="en-US" sz="1600" dirty="0"/>
          </a:p>
          <a:p>
            <a:pPr lvl="2"/>
            <a:r>
              <a:rPr lang="en-US" sz="1400" dirty="0"/>
              <a:t>Provides good spectral efficiency and flexibility in the operating channel selection</a:t>
            </a:r>
          </a:p>
          <a:p>
            <a:pPr lvl="2"/>
            <a:r>
              <a:rPr lang="en-US" sz="1400" dirty="0"/>
              <a:t>More discussions next</a:t>
            </a:r>
          </a:p>
          <a:p>
            <a:pPr lvl="1"/>
            <a:endParaRPr lang="en-US" sz="1800" dirty="0"/>
          </a:p>
          <a:p>
            <a:pPr marL="0" indent="0">
              <a:buNone/>
            </a:pPr>
            <a:r>
              <a:rPr lang="en-US" sz="2000" dirty="0"/>
              <a:t>       </a:t>
            </a:r>
            <a:endParaRPr lang="en-US" sz="1600" b="0" dirty="0"/>
          </a:p>
          <a:p>
            <a:pPr marL="0" indent="0">
              <a:buNone/>
            </a:pPr>
            <a:endParaRPr lang="en-US" sz="2000" dirty="0"/>
          </a:p>
          <a:p>
            <a:pPr lvl="2"/>
            <a:endParaRPr lang="en-US" sz="1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351DC-740D-4458-98D6-A7B92BDD4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F00295-1888-4728-BA65-9AF37741A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77DAC-A540-417F-8D60-FBA662A8D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9302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94F5CBE-19A3-4A08-95CD-D1C93C10B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19200"/>
          </a:xfrm>
        </p:spPr>
        <p:txBody>
          <a:bodyPr/>
          <a:lstStyle/>
          <a:p>
            <a:r>
              <a:rPr lang="en-US" dirty="0"/>
              <a:t>11be Per 20MHz CCA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F64C89A-2A96-4F9E-93EE-6061C3CE3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16832"/>
            <a:ext cx="7772400" cy="4464496"/>
          </a:xfrm>
        </p:spPr>
        <p:txBody>
          <a:bodyPr/>
          <a:lstStyle/>
          <a:p>
            <a:r>
              <a:rPr lang="en-US" sz="2000" dirty="0" err="1"/>
              <a:t>Opt</a:t>
            </a:r>
            <a:r>
              <a:rPr lang="en-US" sz="2000" dirty="0"/>
              <a:t> 1: Per 20MHz check up to 320MHz within a period </a:t>
            </a:r>
            <a:r>
              <a:rPr lang="en-US" sz="2000" dirty="0" err="1"/>
              <a:t>aCCAMidTime</a:t>
            </a:r>
            <a:endParaRPr lang="en-US" sz="2000" dirty="0"/>
          </a:p>
          <a:p>
            <a:pPr lvl="1"/>
            <a:r>
              <a:rPr lang="en-US" altLang="ko-KR" sz="1600" dirty="0"/>
              <a:t>Simple extension of 11ax per 20 CCA</a:t>
            </a:r>
            <a:endParaRPr lang="en-US" dirty="0"/>
          </a:p>
          <a:p>
            <a:pPr lvl="5"/>
            <a:endParaRPr lang="en-US" sz="1200" dirty="0"/>
          </a:p>
          <a:p>
            <a:pPr eaLnBrk="1" fontAlgn="t" hangingPunct="1"/>
            <a:r>
              <a:rPr lang="en-US" sz="2000" dirty="0" err="1"/>
              <a:t>Opt</a:t>
            </a:r>
            <a:r>
              <a:rPr lang="en-US" sz="2000" dirty="0"/>
              <a:t> 2: Per 20MHz check on primary 160 +per 40MHz CCA check on secondary 160, within a period </a:t>
            </a:r>
            <a:r>
              <a:rPr lang="en-US" sz="2000" dirty="0" err="1"/>
              <a:t>aCCAMidTime</a:t>
            </a:r>
            <a:endParaRPr lang="en-US" sz="2000" dirty="0"/>
          </a:p>
          <a:p>
            <a:pPr lvl="1" eaLnBrk="1" fontAlgn="t" hangingPunct="1"/>
            <a:r>
              <a:rPr lang="en-US" sz="1600" dirty="0"/>
              <a:t>Reuse 11ax HW for per 20MHz check up to 160MHz, and do per 40MHz check for extended BW segment from 11ax to reduce HW complexity</a:t>
            </a:r>
          </a:p>
          <a:p>
            <a:pPr lvl="2" eaLnBrk="1" fontAlgn="t" hangingPunct="1"/>
            <a:r>
              <a:rPr lang="en-US" sz="1400" dirty="0"/>
              <a:t>Only 40/80MHz puncture supported in 11be 240/320MHz transmission, per 20MHz check may not be necessary</a:t>
            </a:r>
          </a:p>
          <a:p>
            <a:pPr lvl="4" eaLnBrk="1" fontAlgn="t" hangingPunct="1"/>
            <a:endParaRPr lang="en-US" sz="1200" dirty="0"/>
          </a:p>
          <a:p>
            <a:pPr eaLnBrk="1" fontAlgn="t" hangingPunct="1"/>
            <a:r>
              <a:rPr lang="en-US" sz="2000" dirty="0"/>
              <a:t>Prefer Opt. 1 for simplicity</a:t>
            </a:r>
          </a:p>
          <a:p>
            <a:pPr lvl="3" eaLnBrk="1" fontAlgn="t" hangingPunct="1"/>
            <a:endParaRPr lang="en-US" sz="1200" dirty="0"/>
          </a:p>
          <a:p>
            <a:pPr marL="0" indent="0" eaLnBrk="1" fontAlgn="t" hangingPunct="1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2000" dirty="0"/>
              <a:t>       </a:t>
            </a:r>
            <a:endParaRPr lang="en-US" sz="1600" b="0" dirty="0"/>
          </a:p>
          <a:p>
            <a:pPr marL="0" indent="0">
              <a:buNone/>
            </a:pPr>
            <a:endParaRPr lang="en-US" sz="2000" dirty="0"/>
          </a:p>
          <a:p>
            <a:pPr lvl="2"/>
            <a:endParaRPr lang="en-US" sz="1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351DC-740D-4458-98D6-A7B92BDD4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F00295-1888-4728-BA65-9AF37741A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77DAC-A540-417F-8D60-FBA662A8D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4425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94F5CBE-19A3-4A08-95CD-D1C93C10B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825624"/>
            <a:ext cx="7772400" cy="659160"/>
          </a:xfrm>
        </p:spPr>
        <p:txBody>
          <a:bodyPr/>
          <a:lstStyle/>
          <a:p>
            <a:r>
              <a:rPr lang="en-US" dirty="0"/>
              <a:t>Discussion on CCA threshold for Per 20MHz check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F64C89A-2A96-4F9E-93EE-6061C3CE3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8840"/>
            <a:ext cx="7772400" cy="4392488"/>
          </a:xfrm>
        </p:spPr>
        <p:txBody>
          <a:bodyPr/>
          <a:lstStyle/>
          <a:p>
            <a:pPr eaLnBrk="1" fontAlgn="t" hangingPunct="1"/>
            <a:r>
              <a:rPr lang="en-US" sz="2000" dirty="0"/>
              <a:t>11ax per 20 CCA uses BW dependent mid packet detection threshold for detecting any 20/40/80MHz WLAN signal occupying a 20MHz </a:t>
            </a:r>
            <a:r>
              <a:rPr lang="en-US" sz="2000" dirty="0" err="1"/>
              <a:t>subband</a:t>
            </a:r>
            <a:r>
              <a:rPr lang="en-US" sz="2000" dirty="0"/>
              <a:t> (-72/-72/-69dBm), which has the following issues</a:t>
            </a:r>
          </a:p>
          <a:p>
            <a:pPr lvl="1" eaLnBrk="1" fontAlgn="t" hangingPunct="1"/>
            <a:r>
              <a:rPr lang="en-US" sz="1600" dirty="0"/>
              <a:t>Mid packet can not tell the BW explicitly without preamble</a:t>
            </a:r>
          </a:p>
          <a:p>
            <a:pPr lvl="1" eaLnBrk="1" fontAlgn="t" hangingPunct="1"/>
            <a:r>
              <a:rPr lang="en-US" sz="1600" dirty="0"/>
              <a:t>Puncturing transmission makes it harder to estimate PPDU BW</a:t>
            </a:r>
          </a:p>
          <a:p>
            <a:pPr lvl="1" eaLnBrk="1" fontAlgn="t" hangingPunct="1"/>
            <a:r>
              <a:rPr lang="en-US" sz="1600" dirty="0"/>
              <a:t>The existing 11ax mid packet detection has uneven threshold across BW</a:t>
            </a:r>
          </a:p>
          <a:p>
            <a:pPr lvl="2" eaLnBrk="1" fontAlgn="t" hangingPunct="1"/>
            <a:r>
              <a:rPr lang="en-US" sz="1400" dirty="0"/>
              <a:t>-72dBm for 20MHz, -72dBm for 40MHz, -69dBm for 20MHz</a:t>
            </a:r>
          </a:p>
          <a:p>
            <a:pPr eaLnBrk="1" fontAlgn="t" hangingPunct="1"/>
            <a:endParaRPr lang="en-US" sz="2000" dirty="0"/>
          </a:p>
          <a:p>
            <a:pPr eaLnBrk="1" fontAlgn="t" hangingPunct="1"/>
            <a:r>
              <a:rPr lang="en-US" sz="2000" dirty="0"/>
              <a:t>To simplify the CCA operation, propose to check the WLAN signal level captured on each 20MHz with single threshold of -72dBm </a:t>
            </a:r>
          </a:p>
          <a:p>
            <a:pPr lvl="1" eaLnBrk="1" fontAlgn="t" hangingPunct="1"/>
            <a:r>
              <a:rPr lang="en-US" sz="1600" dirty="0"/>
              <a:t>Single CCA threshold not depending on BW</a:t>
            </a:r>
          </a:p>
          <a:p>
            <a:pPr lvl="1" eaLnBrk="1" fontAlgn="t" hangingPunct="1"/>
            <a:r>
              <a:rPr lang="en-US" sz="1600" dirty="0"/>
              <a:t>Aligned with ESTI approach</a:t>
            </a:r>
          </a:p>
          <a:p>
            <a:pPr eaLnBrk="1" fontAlgn="t" hangingPunct="1"/>
            <a:endParaRPr lang="en-US" sz="1600" dirty="0"/>
          </a:p>
          <a:p>
            <a:pPr marL="0" indent="0">
              <a:buNone/>
            </a:pPr>
            <a:r>
              <a:rPr lang="en-US" sz="2000" dirty="0"/>
              <a:t>       </a:t>
            </a:r>
            <a:endParaRPr lang="en-US" sz="1600" b="0" dirty="0"/>
          </a:p>
          <a:p>
            <a:pPr marL="0" indent="0">
              <a:buNone/>
            </a:pPr>
            <a:endParaRPr lang="en-US" sz="2000" dirty="0"/>
          </a:p>
          <a:p>
            <a:pPr lvl="2"/>
            <a:endParaRPr lang="en-US" sz="1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351DC-740D-4458-98D6-A7B92BDD4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F00295-1888-4728-BA65-9AF37741A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77DAC-A540-417F-8D60-FBA662A8D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91309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800" dirty="0"/>
              <a:t>SP 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r>
              <a:rPr lang="en-US"/>
              <a:t>Lin Yang (Qualcomm)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0392EE7-B4E7-2A47-BD70-20C08B2E3AEA}"/>
              </a:ext>
            </a:extLst>
          </p:cNvPr>
          <p:cNvSpPr txBox="1">
            <a:spLocks/>
          </p:cNvSpPr>
          <p:nvPr/>
        </p:nvSpPr>
        <p:spPr bwMode="auto">
          <a:xfrm>
            <a:off x="381000" y="1752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dirty="0"/>
              <a:t>Do you support 11be defines start of packet CCA check (PD) for primary 20MHz channel up to 320MHz?</a:t>
            </a:r>
          </a:p>
          <a:p>
            <a:pPr lvl="1"/>
            <a:r>
              <a:rPr lang="en-US" dirty="0"/>
              <a:t>Start of a PPDU for which its power measured within the primary 20 MHz channel is at or above –82 dBm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Y/N/ABS</a:t>
            </a:r>
          </a:p>
        </p:txBody>
      </p:sp>
    </p:spTree>
    <p:extLst>
      <p:ext uri="{BB962C8B-B14F-4D97-AF65-F5344CB8AC3E}">
        <p14:creationId xmlns:p14="http://schemas.microsoft.com/office/powerpoint/2010/main" val="30484265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90e74063cb67d0dfb101fe90279f1d5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95a38a1b693e6628e2c625e43d54e718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8C3D0F6-227E-4886-83EA-263E2CFB81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ACA9F04-E94D-482F-8101-3DAC2EC8B1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69931ED-F01D-4178-8068-7A73BD8BB3F4}">
  <ds:schemaRefs>
    <ds:schemaRef ds:uri="http://schemas.microsoft.com/office/2006/documentManagement/types"/>
    <ds:schemaRef ds:uri="http://schemas.microsoft.com/office/2006/metadata/properties"/>
    <ds:schemaRef ds:uri="cc9c437c-ae0c-4066-8d90-a0f7de786127"/>
    <ds:schemaRef ds:uri="http://purl.org/dc/elements/1.1/"/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infopath/2007/PartnerControls"/>
    <ds:schemaRef ds:uri="ba37140e-f4c5-4a6c-a9b4-20a691ce6c8a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111925</TotalTime>
  <Words>841</Words>
  <Application>Microsoft Office PowerPoint</Application>
  <PresentationFormat>On-screen Show (4:3)</PresentationFormat>
  <Paragraphs>149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Qualcomm Regular</vt:lpstr>
      <vt:lpstr>Qualcomm Office Regular</vt:lpstr>
      <vt:lpstr>Times New Roman</vt:lpstr>
      <vt:lpstr>802-11-Submission</vt:lpstr>
      <vt:lpstr>11be CCA Levels</vt:lpstr>
      <vt:lpstr>Introduction</vt:lpstr>
      <vt:lpstr>Review: 11ax CCA Rules</vt:lpstr>
      <vt:lpstr>Primary 20MHz CCA Level  </vt:lpstr>
      <vt:lpstr>11be CCA Rules (1) </vt:lpstr>
      <vt:lpstr>11be CCA Rules (2) </vt:lpstr>
      <vt:lpstr>11be Per 20MHz CCA</vt:lpstr>
      <vt:lpstr>Discussion on CCA threshold for Per 20MHz check</vt:lpstr>
      <vt:lpstr>SP 1</vt:lpstr>
      <vt:lpstr>SP 2</vt:lpstr>
      <vt:lpstr>SP 3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Lin Yang</cp:lastModifiedBy>
  <cp:revision>1436</cp:revision>
  <cp:lastPrinted>1998-02-10T13:28:06Z</cp:lastPrinted>
  <dcterms:created xsi:type="dcterms:W3CDTF">2004-12-02T14:01:45Z</dcterms:created>
  <dcterms:modified xsi:type="dcterms:W3CDTF">2020-09-17T22:26:30Z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0x010100EB28163D68FE8E4D9361964FDD814FC4</vt:lpwstr>
  </property>
  <property fmtid="{D5CDD505-2E9C-101B-9397-08002B2CF9AE}" pid="4" name="_AdHocReviewCycleID">
    <vt:i4>-1096512357</vt:i4>
  </property>
  <property fmtid="{D5CDD505-2E9C-101B-9397-08002B2CF9AE}" pid="5" name="_EmailSubject">
    <vt:lpwstr>SIG Field Design</vt:lpwstr>
  </property>
  <property fmtid="{D5CDD505-2E9C-101B-9397-08002B2CF9AE}" pid="6" name="_AuthorEmail">
    <vt:lpwstr>svverman@qti.qualcomm.com</vt:lpwstr>
  </property>
  <property fmtid="{D5CDD505-2E9C-101B-9397-08002B2CF9AE}" pid="7" name="_AuthorEmailDisplayName">
    <vt:lpwstr>Sameer Vermani</vt:lpwstr>
  </property>
</Properties>
</file>