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99" r:id="rId15"/>
    <p:sldId id="1584" r:id="rId16"/>
    <p:sldId id="1597" r:id="rId17"/>
    <p:sldId id="1590" r:id="rId18"/>
    <p:sldId id="1593" r:id="rId19"/>
    <p:sldId id="1600" r:id="rId20"/>
    <p:sldId id="1594" r:id="rId21"/>
    <p:sldId id="1595" r:id="rId22"/>
    <p:sldId id="1602" r:id="rId2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611F4-78FA-4A53-B777-F3452B0B3D1A}" v="5" dt="2020-11-04T09:08:48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B3D83450-D713-4F3D-A619-9EB3D9ACE40F}"/>
    <pc:docChg chg="undo custSel delSld modSld">
      <pc:chgData name="Sameer Vermani" userId="9be839be-9431-4430-9a85-afa36f2ea81d" providerId="ADAL" clId="{B3D83450-D713-4F3D-A619-9EB3D9ACE40F}" dt="2020-11-04T09:14:09.337" v="479" actId="20577"/>
      <pc:docMkLst>
        <pc:docMk/>
      </pc:docMkLst>
      <pc:sldChg chg="addSp delSp modSp">
        <pc:chgData name="Sameer Vermani" userId="9be839be-9431-4430-9a85-afa36f2ea81d" providerId="ADAL" clId="{B3D83450-D713-4F3D-A619-9EB3D9ACE40F}" dt="2020-11-04T09:05:01.455" v="170" actId="1076"/>
        <pc:sldMkLst>
          <pc:docMk/>
          <pc:sldMk cId="533505187" sldId="1582"/>
        </pc:sldMkLst>
        <pc:picChg chg="add mod">
          <ac:chgData name="Sameer Vermani" userId="9be839be-9431-4430-9a85-afa36f2ea81d" providerId="ADAL" clId="{B3D83450-D713-4F3D-A619-9EB3D9ACE40F}" dt="2020-11-04T09:05:01.455" v="170" actId="1076"/>
          <ac:picMkLst>
            <pc:docMk/>
            <pc:sldMk cId="533505187" sldId="1582"/>
            <ac:picMk id="7" creationId="{B8A62B5E-4BD3-48AE-A38F-8D6B7B42A0B6}"/>
          </ac:picMkLst>
        </pc:picChg>
        <pc:picChg chg="del">
          <ac:chgData name="Sameer Vermani" userId="9be839be-9431-4430-9a85-afa36f2ea81d" providerId="ADAL" clId="{B3D83450-D713-4F3D-A619-9EB3D9ACE40F}" dt="2020-11-04T09:04:53.407" v="167" actId="478"/>
          <ac:picMkLst>
            <pc:docMk/>
            <pc:sldMk cId="533505187" sldId="1582"/>
            <ac:picMk id="11" creationId="{5B5D5BC4-01BE-4FCE-9C1C-C6EAF9D39757}"/>
          </ac:picMkLst>
        </pc:picChg>
      </pc:sldChg>
      <pc:sldChg chg="modSp">
        <pc:chgData name="Sameer Vermani" userId="9be839be-9431-4430-9a85-afa36f2ea81d" providerId="ADAL" clId="{B3D83450-D713-4F3D-A619-9EB3D9ACE40F}" dt="2020-11-04T09:07:03.376" v="313" actId="20577"/>
        <pc:sldMkLst>
          <pc:docMk/>
          <pc:sldMk cId="1250614086" sldId="1583"/>
        </pc:sldMkLst>
        <pc:spChg chg="mod">
          <ac:chgData name="Sameer Vermani" userId="9be839be-9431-4430-9a85-afa36f2ea81d" providerId="ADAL" clId="{B3D83450-D713-4F3D-A619-9EB3D9ACE40F}" dt="2020-11-04T09:06:56.675" v="312" actId="14100"/>
          <ac:spMkLst>
            <pc:docMk/>
            <pc:sldMk cId="1250614086" sldId="1583"/>
            <ac:spMk id="2" creationId="{5F098579-E3DA-44C9-A009-0F8B62E40816}"/>
          </ac:spMkLst>
        </pc:spChg>
        <pc:spChg chg="mod">
          <ac:chgData name="Sameer Vermani" userId="9be839be-9431-4430-9a85-afa36f2ea81d" providerId="ADAL" clId="{B3D83450-D713-4F3D-A619-9EB3D9ACE40F}" dt="2020-11-04T09:07:03.376" v="313" actId="20577"/>
          <ac:spMkLst>
            <pc:docMk/>
            <pc:sldMk cId="1250614086" sldId="1583"/>
            <ac:spMk id="3" creationId="{6A816016-1B86-413A-A5BC-8415177BCAD5}"/>
          </ac:spMkLst>
        </pc:spChg>
      </pc:sldChg>
      <pc:sldChg chg="addSp delSp modSp">
        <pc:chgData name="Sameer Vermani" userId="9be839be-9431-4430-9a85-afa36f2ea81d" providerId="ADAL" clId="{B3D83450-D713-4F3D-A619-9EB3D9ACE40F}" dt="2020-11-04T09:11:35.955" v="443" actId="20577"/>
        <pc:sldMkLst>
          <pc:docMk/>
          <pc:sldMk cId="979925210" sldId="1589"/>
        </pc:sldMkLst>
        <pc:spChg chg="mod">
          <ac:chgData name="Sameer Vermani" userId="9be839be-9431-4430-9a85-afa36f2ea81d" providerId="ADAL" clId="{B3D83450-D713-4F3D-A619-9EB3D9ACE40F}" dt="2020-11-04T09:11:35.955" v="443" actId="20577"/>
          <ac:spMkLst>
            <pc:docMk/>
            <pc:sldMk cId="979925210" sldId="1589"/>
            <ac:spMk id="3" creationId="{43C9B448-4078-4628-9D6D-0D685FD9F6F6}"/>
          </ac:spMkLst>
        </pc:spChg>
        <pc:picChg chg="del">
          <ac:chgData name="Sameer Vermani" userId="9be839be-9431-4430-9a85-afa36f2ea81d" providerId="ADAL" clId="{B3D83450-D713-4F3D-A619-9EB3D9ACE40F}" dt="2020-11-04T09:04:07.734" v="163" actId="478"/>
          <ac:picMkLst>
            <pc:docMk/>
            <pc:sldMk cId="979925210" sldId="1589"/>
            <ac:picMk id="7" creationId="{8405AB0F-3FC2-4014-B03E-3508DC19DAEE}"/>
          </ac:picMkLst>
        </pc:picChg>
        <pc:picChg chg="add mod">
          <ac:chgData name="Sameer Vermani" userId="9be839be-9431-4430-9a85-afa36f2ea81d" providerId="ADAL" clId="{B3D83450-D713-4F3D-A619-9EB3D9ACE40F}" dt="2020-11-04T09:04:21.116" v="166" actId="14100"/>
          <ac:picMkLst>
            <pc:docMk/>
            <pc:sldMk cId="979925210" sldId="1589"/>
            <ac:picMk id="8" creationId="{B6920CBF-7993-409B-B808-0C0BB77EB982}"/>
          </ac:picMkLst>
        </pc:picChg>
      </pc:sldChg>
      <pc:sldChg chg="addSp delSp modSp">
        <pc:chgData name="Sameer Vermani" userId="9be839be-9431-4430-9a85-afa36f2ea81d" providerId="ADAL" clId="{B3D83450-D713-4F3D-A619-9EB3D9ACE40F}" dt="2020-11-04T09:09:06.928" v="361" actId="20577"/>
        <pc:sldMkLst>
          <pc:docMk/>
          <pc:sldMk cId="1239085733" sldId="1590"/>
        </pc:sldMkLst>
        <pc:spChg chg="mod">
          <ac:chgData name="Sameer Vermani" userId="9be839be-9431-4430-9a85-afa36f2ea81d" providerId="ADAL" clId="{B3D83450-D713-4F3D-A619-9EB3D9ACE40F}" dt="2020-11-04T09:09:06.928" v="361" actId="20577"/>
          <ac:spMkLst>
            <pc:docMk/>
            <pc:sldMk cId="1239085733" sldId="1590"/>
            <ac:spMk id="3" creationId="{5599EC03-8CA8-41F5-BD77-D312203DBCD3}"/>
          </ac:spMkLst>
        </pc:spChg>
        <pc:picChg chg="del">
          <ac:chgData name="Sameer Vermani" userId="9be839be-9431-4430-9a85-afa36f2ea81d" providerId="ADAL" clId="{B3D83450-D713-4F3D-A619-9EB3D9ACE40F}" dt="2020-11-04T09:08:37.570" v="358" actId="478"/>
          <ac:picMkLst>
            <pc:docMk/>
            <pc:sldMk cId="1239085733" sldId="1590"/>
            <ac:picMk id="7" creationId="{13B6755C-2AA6-4712-A8CA-766115D2E9AC}"/>
          </ac:picMkLst>
        </pc:picChg>
        <pc:picChg chg="add">
          <ac:chgData name="Sameer Vermani" userId="9be839be-9431-4430-9a85-afa36f2ea81d" providerId="ADAL" clId="{B3D83450-D713-4F3D-A619-9EB3D9ACE40F}" dt="2020-11-04T09:08:48.612" v="359"/>
          <ac:picMkLst>
            <pc:docMk/>
            <pc:sldMk cId="1239085733" sldId="1590"/>
            <ac:picMk id="8" creationId="{C40039B0-4425-472F-8D19-920AAFE92C8C}"/>
          </ac:picMkLst>
        </pc:picChg>
      </pc:sldChg>
      <pc:sldChg chg="modSp">
        <pc:chgData name="Sameer Vermani" userId="9be839be-9431-4430-9a85-afa36f2ea81d" providerId="ADAL" clId="{B3D83450-D713-4F3D-A619-9EB3D9ACE40F}" dt="2020-11-04T09:14:09.337" v="479" actId="20577"/>
        <pc:sldMkLst>
          <pc:docMk/>
          <pc:sldMk cId="1115125602" sldId="1592"/>
        </pc:sldMkLst>
        <pc:spChg chg="mod">
          <ac:chgData name="Sameer Vermani" userId="9be839be-9431-4430-9a85-afa36f2ea81d" providerId="ADAL" clId="{B3D83450-D713-4F3D-A619-9EB3D9ACE40F}" dt="2020-11-04T09:14:09.337" v="479" actId="20577"/>
          <ac:spMkLst>
            <pc:docMk/>
            <pc:sldMk cId="1115125602" sldId="1592"/>
            <ac:spMk id="3" creationId="{0346B4F2-3820-41CB-A106-387189E88DB4}"/>
          </ac:spMkLst>
        </pc:spChg>
      </pc:sldChg>
      <pc:sldChg chg="addSp delSp modSp">
        <pc:chgData name="Sameer Vermani" userId="9be839be-9431-4430-9a85-afa36f2ea81d" providerId="ADAL" clId="{B3D83450-D713-4F3D-A619-9EB3D9ACE40F}" dt="2020-11-04T09:08:32.255" v="357" actId="1076"/>
        <pc:sldMkLst>
          <pc:docMk/>
          <pc:sldMk cId="3233530649" sldId="1597"/>
        </pc:sldMkLst>
        <pc:spChg chg="mod">
          <ac:chgData name="Sameer Vermani" userId="9be839be-9431-4430-9a85-afa36f2ea81d" providerId="ADAL" clId="{B3D83450-D713-4F3D-A619-9EB3D9ACE40F}" dt="2020-11-04T09:08:24.263" v="356" actId="20577"/>
          <ac:spMkLst>
            <pc:docMk/>
            <pc:sldMk cId="3233530649" sldId="1597"/>
            <ac:spMk id="3" creationId="{FC801D4F-3B26-48CB-9876-FFB53597709E}"/>
          </ac:spMkLst>
        </pc:spChg>
        <pc:picChg chg="del">
          <ac:chgData name="Sameer Vermani" userId="9be839be-9431-4430-9a85-afa36f2ea81d" providerId="ADAL" clId="{B3D83450-D713-4F3D-A619-9EB3D9ACE40F}" dt="2020-11-04T09:07:27.233" v="314" actId="478"/>
          <ac:picMkLst>
            <pc:docMk/>
            <pc:sldMk cId="3233530649" sldId="1597"/>
            <ac:picMk id="7" creationId="{57B6032A-65EE-4288-9D26-1DAD46BE3463}"/>
          </ac:picMkLst>
        </pc:picChg>
        <pc:picChg chg="add mod">
          <ac:chgData name="Sameer Vermani" userId="9be839be-9431-4430-9a85-afa36f2ea81d" providerId="ADAL" clId="{B3D83450-D713-4F3D-A619-9EB3D9ACE40F}" dt="2020-11-04T09:08:32.255" v="357" actId="1076"/>
          <ac:picMkLst>
            <pc:docMk/>
            <pc:sldMk cId="3233530649" sldId="1597"/>
            <ac:picMk id="8" creationId="{D1DF5261-8E08-4827-9BF9-469F81D7BA78}"/>
          </ac:picMkLst>
        </pc:picChg>
      </pc:sldChg>
      <pc:sldChg chg="del">
        <pc:chgData name="Sameer Vermani" userId="9be839be-9431-4430-9a85-afa36f2ea81d" providerId="ADAL" clId="{B3D83450-D713-4F3D-A619-9EB3D9ACE40F}" dt="2020-11-04T08:46:23.214" v="0" actId="2696"/>
        <pc:sldMkLst>
          <pc:docMk/>
          <pc:sldMk cId="3626574460" sldId="1598"/>
        </pc:sldMkLst>
      </pc:sldChg>
      <pc:sldChg chg="modSp">
        <pc:chgData name="Sameer Vermani" userId="9be839be-9431-4430-9a85-afa36f2ea81d" providerId="ADAL" clId="{B3D83450-D713-4F3D-A619-9EB3D9ACE40F}" dt="2020-11-04T08:46:28.681" v="1" actId="20577"/>
        <pc:sldMkLst>
          <pc:docMk/>
          <pc:sldMk cId="638599802" sldId="1600"/>
        </pc:sldMkLst>
        <pc:spChg chg="mod">
          <ac:chgData name="Sameer Vermani" userId="9be839be-9431-4430-9a85-afa36f2ea81d" providerId="ADAL" clId="{B3D83450-D713-4F3D-A619-9EB3D9ACE40F}" dt="2020-11-04T08:46:28.681" v="1" actId="20577"/>
          <ac:spMkLst>
            <pc:docMk/>
            <pc:sldMk cId="638599802" sldId="1600"/>
            <ac:spMk id="2" creationId="{AB2261B8-EC21-4AD3-9ABA-B5162581A53E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802.11-20/1436r5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270576" cy="1066800"/>
          </a:xfrm>
        </p:spPr>
        <p:txBody>
          <a:bodyPr/>
          <a:lstStyle/>
          <a:p>
            <a:r>
              <a:rPr lang="en-US" sz="2800" dirty="0"/>
              <a:t>NDP U-SIG Puncturing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 for EHT MU PPDU[1]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081"/>
              </p:ext>
            </p:extLst>
          </p:nvPr>
        </p:nvGraphicFramePr>
        <p:xfrm>
          <a:off x="4875213" y="2420888"/>
          <a:ext cx="4104456" cy="317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F050-6F9E-4EA9-9FFB-75EF101D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Consistency of puncturing information across NDPA, NDP and MIMO Control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1380-053C-4794-8338-F30E3179A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NDPA is requesting feedback on certain 242RUs</a:t>
            </a:r>
          </a:p>
          <a:p>
            <a:endParaRPr lang="en-US" sz="1800" dirty="0"/>
          </a:p>
          <a:p>
            <a:r>
              <a:rPr lang="en-US" sz="1800" dirty="0"/>
              <a:t>NDP is indicating, what channels are punctured in the NDP for the purposes of channel estimation block</a:t>
            </a:r>
          </a:p>
          <a:p>
            <a:endParaRPr lang="en-US" sz="1800" dirty="0"/>
          </a:p>
          <a:p>
            <a:r>
              <a:rPr lang="en-US" sz="1800" dirty="0"/>
              <a:t>To avoid conflicting situations, it is good to make sure that the populated tones in NDP are a super-set of all the feedback tones being requested in the NDPA</a:t>
            </a:r>
          </a:p>
          <a:p>
            <a:endParaRPr lang="en-US" sz="1800" dirty="0"/>
          </a:p>
          <a:p>
            <a:r>
              <a:rPr lang="en-US" sz="1800" dirty="0"/>
              <a:t>Propose to add a rule which says</a:t>
            </a:r>
          </a:p>
          <a:p>
            <a:pPr lvl="1"/>
            <a:r>
              <a:rPr lang="en-US" sz="1400" dirty="0"/>
              <a:t>NDPA shall not request feedback on a 242RU that is signaled as punctured in the U-SIG of the ensuing NDP</a:t>
            </a:r>
          </a:p>
          <a:p>
            <a:endParaRPr lang="en-US" sz="1800" dirty="0"/>
          </a:p>
          <a:p>
            <a:r>
              <a:rPr lang="en-US" sz="1800" dirty="0"/>
              <a:t>MIMO Control Field’s RU Index will be the same as the one in NDPA</a:t>
            </a:r>
          </a:p>
          <a:p>
            <a:pPr lvl="1"/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519-54E1-4391-B1CC-A1F95ECA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580B9-EDB5-4F5A-B475-47D5C5C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E5688-177E-4DB5-BFF1-BEFD6203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07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the design of STA Info field as shown below </a:t>
            </a:r>
          </a:p>
          <a:p>
            <a:pPr lvl="1"/>
            <a:r>
              <a:rPr lang="en-US" sz="1800" dirty="0"/>
              <a:t>Partial BW Info field can be 7-9 bits</a:t>
            </a:r>
            <a:endParaRPr lang="en-US" sz="1600" dirty="0"/>
          </a:p>
          <a:p>
            <a:pPr lvl="1"/>
            <a:r>
              <a:rPr lang="en-US" sz="1800" dirty="0"/>
              <a:t>Size of codebook size may increase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DF5261-8E08-4827-9BF9-469F81D7B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7" y="3809250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0039B0-4425-472F-8D19-920AAFE92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121" y="2588000"/>
            <a:ext cx="5229111" cy="25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 puncturing information for the entire PPDU BW?</a:t>
            </a:r>
          </a:p>
          <a:p>
            <a:pPr lvl="1"/>
            <a:r>
              <a:rPr lang="en-US" dirty="0"/>
              <a:t>Same 5 bit field as other non-OFDMA PPDUs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61B8-EC21-4AD3-9ABA-B5162581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2971-98BE-4039-8607-64A64FF9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 two rules</a:t>
            </a:r>
          </a:p>
          <a:p>
            <a:pPr lvl="1"/>
            <a:r>
              <a:rPr lang="en-US" sz="1800" dirty="0"/>
              <a:t>NDPA shall not request feedback on a 242RU that is signaled as punctured in the U-SIG of the NDP that follows it</a:t>
            </a:r>
          </a:p>
          <a:p>
            <a:pPr lvl="1"/>
            <a:r>
              <a:rPr lang="en-US" sz="1800" dirty="0"/>
              <a:t>MIMO Control Field’s RU Index field will be the same as the one in NDPA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7810-87A2-4431-8337-61627DF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AF50-80D2-40F6-984C-FF8A949F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7AB9E-1497-4EA5-8C58-3F442850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599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842301"/>
              </p:ext>
            </p:extLst>
          </p:nvPr>
        </p:nvGraphicFramePr>
        <p:xfrm>
          <a:off x="3124200" y="1747838"/>
          <a:ext cx="2930525" cy="404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98748" progId="Word.Document.12">
                  <p:embed/>
                </p:oleObj>
              </mc:Choice>
              <mc:Fallback>
                <p:oleObj name="Document" r:id="rId3" imgW="5936098" imgH="8198748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747838"/>
                        <a:ext cx="2930525" cy="4043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B7C7-01E4-4095-9928-125612E5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2618-3610-4F84-B793-F68CBAC2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11-20/1238r4, “</a:t>
            </a:r>
            <a:r>
              <a:rPr lang="en-GB" altLang="en-US" dirty="0"/>
              <a:t>Open Issues on Preamble Design”, Sameer Vermani (Qualcomm)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C7F86-E772-46BF-A9FF-32B97C9F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5AE4-8097-4344-9C73-CBED956D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D67C0-DF41-426B-9A03-8B7AD1AB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1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endParaRPr lang="en-US" sz="1600" dirty="0"/>
          </a:p>
          <a:p>
            <a:r>
              <a:rPr lang="en-US" sz="1600" dirty="0"/>
              <a:t>Suggest carrying puncturing information in the NDP for EHT</a:t>
            </a:r>
          </a:p>
          <a:p>
            <a:endParaRPr lang="en-US" sz="1600" dirty="0"/>
          </a:p>
          <a:p>
            <a:r>
              <a:rPr lang="en-US" sz="1600" dirty="0"/>
              <a:t>Partial BW Info field in the STA Info field can be 7-9 bits</a:t>
            </a:r>
          </a:p>
          <a:p>
            <a:pPr lvl="1"/>
            <a:r>
              <a:rPr lang="en-US" sz="1400" dirty="0"/>
              <a:t>An RU Index that maps to an RU allocation table that contains all possible RU/M-RUs of size &gt;=242 tones or a bitmap that indicates the 242RUs for channel feedback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A62B5E-4BD3-48AE-A38F-8D6B7B42A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48" y="2636162"/>
            <a:ext cx="7709962" cy="12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Partial BW Info field can be 7-9 bits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920CBF-7993-409B-B808-0C0BB77EB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121" y="2588000"/>
            <a:ext cx="5229111" cy="25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97375</TotalTime>
  <Words>1214</Words>
  <Application>Microsoft Office PowerPoint</Application>
  <PresentationFormat>On-screen Show (4:3)</PresentationFormat>
  <Paragraphs>324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Calibre Semibold</vt:lpstr>
      <vt:lpstr>Qualcomm Office Regular</vt:lpstr>
      <vt:lpstr>Qualcomm Regular</vt:lpstr>
      <vt:lpstr>Times New Roman</vt:lpstr>
      <vt:lpstr>802-11-Submission</vt:lpstr>
      <vt:lpstr>Visio</vt:lpstr>
      <vt:lpstr>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Puncturing Info</vt:lpstr>
      <vt:lpstr>Consistency of puncturing information across NDPA, NDP and MIMO Control Fields</vt:lpstr>
      <vt:lpstr>SP1</vt:lpstr>
      <vt:lpstr>SP2</vt:lpstr>
      <vt:lpstr>SP3</vt:lpstr>
      <vt:lpstr>SP4</vt:lpstr>
      <vt:lpstr>SP5</vt:lpstr>
      <vt:lpstr>NDPA RU Index table</vt:lpstr>
      <vt:lpstr>Embedded word object has table below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1319</cp:revision>
  <cp:lastPrinted>1998-02-10T13:28:06Z</cp:lastPrinted>
  <dcterms:created xsi:type="dcterms:W3CDTF">2004-12-02T14:01:45Z</dcterms:created>
  <dcterms:modified xsi:type="dcterms:W3CDTF">2020-11-04T09:14:15Z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