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896" r:id="rId5"/>
    <p:sldId id="1317" r:id="rId6"/>
    <p:sldId id="1580" r:id="rId7"/>
    <p:sldId id="1581" r:id="rId8"/>
    <p:sldId id="1592" r:id="rId9"/>
    <p:sldId id="1582" r:id="rId10"/>
    <p:sldId id="1587" r:id="rId11"/>
    <p:sldId id="1588" r:id="rId12"/>
    <p:sldId id="1589" r:id="rId13"/>
    <p:sldId id="1583" r:id="rId14"/>
    <p:sldId id="1584" r:id="rId15"/>
    <p:sldId id="1597" r:id="rId16"/>
    <p:sldId id="1590" r:id="rId17"/>
    <p:sldId id="1593" r:id="rId18"/>
    <p:sldId id="1598" r:id="rId19"/>
    <p:sldId id="1594" r:id="rId20"/>
    <p:sldId id="1595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4CF9C65C-EB3E-4B48-B7FB-591E3F606CC0}"/>
    <pc:docChg chg="modSld modMainMaster">
      <pc:chgData name="Sameer Vermani" userId="9be839be-9431-4430-9a85-afa36f2ea81d" providerId="ADAL" clId="{4CF9C65C-EB3E-4B48-B7FB-591E3F606CC0}" dt="2020-09-17T14:21:33.155" v="42" actId="20577"/>
      <pc:docMkLst>
        <pc:docMk/>
      </pc:docMkLst>
      <pc:sldChg chg="modSp">
        <pc:chgData name="Sameer Vermani" userId="9be839be-9431-4430-9a85-afa36f2ea81d" providerId="ADAL" clId="{4CF9C65C-EB3E-4B48-B7FB-591E3F606CC0}" dt="2020-09-17T14:17:14.152" v="40" actId="20577"/>
        <pc:sldMkLst>
          <pc:docMk/>
          <pc:sldMk cId="3172395196" sldId="1593"/>
        </pc:sldMkLst>
        <pc:spChg chg="mod">
          <ac:chgData name="Sameer Vermani" userId="9be839be-9431-4430-9a85-afa36f2ea81d" providerId="ADAL" clId="{4CF9C65C-EB3E-4B48-B7FB-591E3F606CC0}" dt="2020-09-17T14:17:14.152" v="40" actId="20577"/>
          <ac:spMkLst>
            <pc:docMk/>
            <pc:sldMk cId="3172395196" sldId="1593"/>
            <ac:spMk id="3" creationId="{D84EB93C-377F-4646-A490-D7CFF62BCDD1}"/>
          </ac:spMkLst>
        </pc:spChg>
      </pc:sldChg>
      <pc:sldMasterChg chg="modSp">
        <pc:chgData name="Sameer Vermani" userId="9be839be-9431-4430-9a85-afa36f2ea81d" providerId="ADAL" clId="{4CF9C65C-EB3E-4B48-B7FB-591E3F606CC0}" dt="2020-09-17T14:21:33.155" v="42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4CF9C65C-EB3E-4B48-B7FB-591E3F606CC0}" dt="2020-09-17T14:21:33.155" v="4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802.11-20/1436r2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NDPA and MIMO Control Field Design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5785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Yanjun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80265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2B669C-429F-47CE-A0A4-D3DD03A28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85465"/>
              </p:ext>
            </p:extLst>
          </p:nvPr>
        </p:nvGraphicFramePr>
        <p:xfrm>
          <a:off x="2276475" y="2047875"/>
          <a:ext cx="45910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4590939" imgH="2762119" progId="Visio.Drawing.15">
                  <p:embed/>
                </p:oleObj>
              </mc:Choice>
              <mc:Fallback>
                <p:oleObj name="Visio" r:id="rId4" imgW="4590939" imgH="276211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2B669C-429F-47CE-A0A4-D3DD03A28C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5" y="2047875"/>
                        <a:ext cx="459105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8579-E3DA-44C9-A009-0F8B62E4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4104456" cy="1066800"/>
          </a:xfrm>
        </p:spPr>
        <p:txBody>
          <a:bodyPr/>
          <a:lstStyle/>
          <a:p>
            <a:r>
              <a:rPr lang="en-US" sz="2800" dirty="0"/>
              <a:t>NDP U-SIG and U-SIG Overflow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6016-1B86-413A-A5BC-8415177B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104456" cy="4114800"/>
          </a:xfrm>
        </p:spPr>
        <p:txBody>
          <a:bodyPr/>
          <a:lstStyle/>
          <a:p>
            <a:r>
              <a:rPr lang="en-US" sz="1800" dirty="0"/>
              <a:t>Puncturing indication can be the same 5 bit indication as is used for the non-OFDMA case</a:t>
            </a:r>
          </a:p>
          <a:p>
            <a:r>
              <a:rPr lang="en-US" sz="1800" dirty="0"/>
              <a:t>The fields in red are un-used</a:t>
            </a:r>
          </a:p>
          <a:p>
            <a:r>
              <a:rPr lang="en-US" sz="1800" dirty="0"/>
              <a:t>EHT-SIG sent at fixed MCS0</a:t>
            </a:r>
          </a:p>
          <a:p>
            <a:r>
              <a:rPr lang="en-US" sz="1800" dirty="0"/>
              <a:t>EHT-SIG is shown below</a:t>
            </a:r>
          </a:p>
          <a:p>
            <a:pPr lvl="1"/>
            <a:r>
              <a:rPr lang="en-US" sz="1600" dirty="0"/>
              <a:t>Common field and User Field are encoded together</a:t>
            </a:r>
          </a:p>
          <a:p>
            <a:pPr lvl="2"/>
            <a:r>
              <a:rPr lang="en-US" sz="1400" dirty="0"/>
              <a:t>17 overflow, 3 bits #user, 22 user field bits and 10 bits CRC/Tail= 52 bits total</a:t>
            </a:r>
          </a:p>
          <a:p>
            <a:pPr lvl="1"/>
            <a:r>
              <a:rPr lang="en-US" sz="1400" dirty="0"/>
              <a:t>User Field carries the </a:t>
            </a:r>
            <a:r>
              <a:rPr lang="en-US" sz="1400" dirty="0" err="1"/>
              <a:t>N</a:t>
            </a:r>
            <a:r>
              <a:rPr lang="en-US" sz="1400" baseline="-25000" dirty="0" err="1"/>
              <a:t>sts</a:t>
            </a:r>
            <a:r>
              <a:rPr lang="en-US" sz="1400" dirty="0"/>
              <a:t> just like SU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8AD5-B57E-4FE8-A354-B5DFF2D8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6FF43-C23A-4BA4-AFDF-5B6385E4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AF8E-10E3-47EA-825A-D6D2690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FF655-8473-4939-84D4-0D60FE767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35688"/>
              </p:ext>
            </p:extLst>
          </p:nvPr>
        </p:nvGraphicFramePr>
        <p:xfrm>
          <a:off x="4875213" y="618477"/>
          <a:ext cx="4104456" cy="5469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 and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67977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3747A6-C729-4C6F-9BB2-9D5C5AD92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22707"/>
              </p:ext>
            </p:extLst>
          </p:nvPr>
        </p:nvGraphicFramePr>
        <p:xfrm>
          <a:off x="417690" y="5229200"/>
          <a:ext cx="4192410" cy="571500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:a16="http://schemas.microsoft.com/office/drawing/2014/main" val="3373285666"/>
                    </a:ext>
                  </a:extLst>
                </a:gridCol>
                <a:gridCol w="980662">
                  <a:extLst>
                    <a:ext uri="{9D8B030D-6E8A-4147-A177-3AD203B41FA5}">
                      <a16:colId xmlns:a16="http://schemas.microsoft.com/office/drawing/2014/main" val="2798070638"/>
                    </a:ext>
                  </a:extLst>
                </a:gridCol>
                <a:gridCol w="847368">
                  <a:extLst>
                    <a:ext uri="{9D8B030D-6E8A-4147-A177-3AD203B41FA5}">
                      <a16:colId xmlns:a16="http://schemas.microsoft.com/office/drawing/2014/main" val="15309210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val="13923534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02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5959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7169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1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64-D6D9-4FF1-92FB-3FB0EE36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880D-FC60-4D8B-95DF-BDE409A2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can use [B0,B1] bits in the sounding dialogue token to signal that the frame is an EHT NDPA?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EA7-AF32-4315-8B2F-C25DE853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C355-728C-461F-A621-C65C3D7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EAED-E13F-44C3-8534-B48A279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65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5A56-6EBB-4532-B259-55B191D1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01D4F-3B26-48CB-9876-FFB53597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the design of STA Info field as shown below </a:t>
            </a:r>
          </a:p>
          <a:p>
            <a:pPr lvl="1"/>
            <a:r>
              <a:rPr lang="en-US" sz="1800" dirty="0"/>
              <a:t>Instead of the partial BW info field in the NDPA (as was the case in 11ax), there will be a single RU index in EHT NDPA mapping to the RU/M-RU on which the feedback is being requested</a:t>
            </a:r>
            <a:endParaRPr lang="en-US" sz="1800" dirty="0">
              <a:solidFill>
                <a:srgbClr val="FF0000"/>
              </a:solidFill>
            </a:endParaRPr>
          </a:p>
          <a:p>
            <a:pPr lvl="2"/>
            <a:r>
              <a:rPr lang="en-US" sz="1600" dirty="0"/>
              <a:t>There will be reserved bits following it to allow for future expansion</a:t>
            </a:r>
          </a:p>
          <a:p>
            <a:pPr lvl="1"/>
            <a:r>
              <a:rPr lang="en-US" sz="1800" dirty="0"/>
              <a:t>Size of codebook size may increase</a:t>
            </a:r>
          </a:p>
          <a:p>
            <a:pPr lvl="1"/>
            <a:r>
              <a:rPr lang="en-US" sz="1800" dirty="0"/>
              <a:t>The RU index field may be unified with trigger frame and may have 7-10 bits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56F94-458D-41E3-80BD-8515F489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26D2-BF6C-4DAF-9368-2E6CF580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5DA84-4A4C-423B-A588-ECF19D8B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B6032A-65EE-4288-9D26-1DAD46BE3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59" y="4725144"/>
            <a:ext cx="6811858" cy="113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30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EBC8-D403-468E-954C-151AA69A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C03-8CA8-41F5-BD77-D312203D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EHT MIMO Control Field Design shown below?</a:t>
            </a:r>
          </a:p>
          <a:p>
            <a:pPr marL="0" indent="0">
              <a:buNone/>
            </a:pPr>
            <a:r>
              <a:rPr lang="en-US" sz="1800" dirty="0"/>
              <a:t> 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Size of codebook information may increase</a:t>
            </a:r>
          </a:p>
          <a:p>
            <a:pPr lvl="1"/>
            <a:r>
              <a:rPr lang="en-US" sz="1400" dirty="0"/>
              <a:t>The RU index field may be unified with trigger frame and may have 7-10 bits</a:t>
            </a:r>
          </a:p>
          <a:p>
            <a:pPr lvl="1"/>
            <a:r>
              <a:rPr lang="en-US" sz="1400" dirty="0"/>
              <a:t>Reserved bits (number and location) may change</a:t>
            </a:r>
          </a:p>
          <a:p>
            <a:pPr lvl="1"/>
            <a:r>
              <a:rPr lang="en-US" sz="1400" dirty="0"/>
              <a:t>Sounding Dialogue Token and Feedback Segment related bits are TBD per MAC discussions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E984-B2AA-40F8-AA79-A7219AA9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815E-40CA-4CA2-9D29-EF5D98BC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BDDC-2776-4D87-93AD-D12E34CD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6755C-2AA6-4712-A8CA-766115D2E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511593" cy="265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98BA-793B-44BC-BD16-A0C82E6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B93C-377F-4646-A490-D7CFF62B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U-SIG in NDP will carry the puncturing information for the entire PPDU BW covering all non-OFDMA puncturing cases?</a:t>
            </a:r>
          </a:p>
          <a:p>
            <a:pPr lvl="1"/>
            <a:r>
              <a:rPr lang="en-US" dirty="0"/>
              <a:t>Same as other non-OFDMA PPDUs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72BC-26CE-4493-A429-8064B8BA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0084-908D-437C-9F7B-D8A39B5B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786C-1EE3-486D-94C3-CCA85040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5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135F-941E-45C7-9473-1A0FDB98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D4BD-9726-4F80-9C5D-E473AEBC6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an NDP, the EHT-SIG </a:t>
            </a:r>
          </a:p>
          <a:p>
            <a:pPr lvl="1"/>
            <a:r>
              <a:rPr lang="en-US" dirty="0"/>
              <a:t>Will carry a SU-like per-user info field with a special AID</a:t>
            </a:r>
          </a:p>
          <a:p>
            <a:pPr lvl="2"/>
            <a:r>
              <a:rPr lang="en-US" dirty="0" err="1"/>
              <a:t>Nsts</a:t>
            </a:r>
            <a:r>
              <a:rPr lang="en-US" dirty="0"/>
              <a:t> of the NDP will be signaled in it</a:t>
            </a:r>
          </a:p>
          <a:p>
            <a:pPr lvl="1"/>
            <a:r>
              <a:rPr lang="en-US" dirty="0"/>
              <a:t>Will always be sent at MCS0, jointly encoded 2 symbols</a:t>
            </a:r>
          </a:p>
          <a:p>
            <a:pPr lvl="1"/>
            <a:r>
              <a:rPr lang="en-US" dirty="0"/>
              <a:t>Carries an EHT-SIG MCS field that is set to MCS0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F80C2-34FF-434D-A1A9-474685328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0EA5C-EFEB-47CD-9F4A-11F5A964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BA5FD-DE7A-4535-9607-71FB2359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6574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22110E-5289-4D33-A5D3-347DC87F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RU Index table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BBCAF0-DD80-492C-96A4-E181A610C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E7FB-829A-4D47-9E88-985F994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D5739-31D8-4453-817F-E25FAC15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986D4-1DCD-42A9-A0C5-702F6B59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578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31473D5-721C-4C5B-AE57-B9D4C8AF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word object has table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6D189-7C70-4C71-AD71-38DBA57E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6A5B-6C20-4389-8311-7DBE27A2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A7FE-0DD0-4DBB-8315-BAECB2D2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C5CDBFD-E78C-4A9E-BBF8-FFF3764FAF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325254"/>
              </p:ext>
            </p:extLst>
          </p:nvPr>
        </p:nvGraphicFramePr>
        <p:xfrm>
          <a:off x="3127375" y="1746250"/>
          <a:ext cx="2963863" cy="408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936098" imgH="8182894" progId="Word.Document.12">
                  <p:embed/>
                </p:oleObj>
              </mc:Choice>
              <mc:Fallback>
                <p:oleObj name="Document" r:id="rId3" imgW="5936098" imgH="8182894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C5CDBFD-E78C-4A9E-BBF8-FFF3764FAF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7375" y="1746250"/>
                        <a:ext cx="2963863" cy="4081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585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dirty="0"/>
              <a:t>Things that may impact NDPA &amp; EHT MIMO Control Field Design in EHT</a:t>
            </a:r>
            <a:endParaRPr lang="en-US" sz="1200" dirty="0"/>
          </a:p>
          <a:p>
            <a:pPr lvl="1"/>
            <a:r>
              <a:rPr lang="en-US" sz="1600" dirty="0"/>
              <a:t>Spatial streams increase to 16</a:t>
            </a:r>
          </a:p>
          <a:p>
            <a:pPr lvl="1"/>
            <a:r>
              <a:rPr lang="en-US" sz="1600" dirty="0"/>
              <a:t>Bandwidth increase to 320MHz</a:t>
            </a:r>
          </a:p>
          <a:p>
            <a:pPr lvl="1"/>
            <a:r>
              <a:rPr lang="en-US" sz="1600" dirty="0"/>
              <a:t>Puncturing information </a:t>
            </a:r>
          </a:p>
          <a:p>
            <a:pPr lvl="1"/>
            <a:r>
              <a:rPr lang="en-US" sz="1600" dirty="0"/>
              <a:t>Granularity of feedback changing to 242 tones 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2000" dirty="0"/>
          </a:p>
          <a:p>
            <a:r>
              <a:rPr lang="en-US" sz="2000" dirty="0"/>
              <a:t>In these slides we share our view of the NDPA &amp; EHT MIMO Control Field Design </a:t>
            </a:r>
          </a:p>
          <a:p>
            <a:pPr lvl="1"/>
            <a:r>
              <a:rPr lang="en-US" sz="1600" dirty="0"/>
              <a:t>Incorporate the above changes</a:t>
            </a:r>
          </a:p>
          <a:p>
            <a:pPr lvl="1"/>
            <a:r>
              <a:rPr lang="en-US" sz="1600" dirty="0"/>
              <a:t>Keep as much of the 11ax design as possible; minimize design work</a:t>
            </a:r>
          </a:p>
          <a:p>
            <a:pPr lvl="1"/>
            <a:r>
              <a:rPr lang="en-US" sz="1600" dirty="0"/>
              <a:t>Make sure that there is scope for accommodating R2 features in the same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2AFD-3B2B-4F20-A6E2-3587E276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11ax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B09A-AD31-41D5-8F24-43DCDAE8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0490"/>
            <a:ext cx="7772400" cy="4114800"/>
          </a:xfrm>
        </p:spPr>
        <p:txBody>
          <a:bodyPr/>
          <a:lstStyle/>
          <a:p>
            <a:r>
              <a:rPr lang="en-US" dirty="0"/>
              <a:t>Below shows the 11ax NDPA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6B594-98AF-4902-BC8D-B32D026F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A5D9-8454-4EB0-A32E-66B5C875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322F8-641D-4836-984F-D1ED0347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5A44FC-8844-4067-B897-00EF549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46701"/>
            <a:ext cx="6396301" cy="15287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5B1C0-D467-4F6A-8737-BF290356F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928" y="5077510"/>
            <a:ext cx="3342072" cy="1177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CF13BC-9D1A-4500-83AA-5FFCF7E29A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" y="3598817"/>
            <a:ext cx="3800700" cy="1513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4169691" y="4290700"/>
            <a:ext cx="1050381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This field tells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that this is HE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Or VHT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78A3-E6E4-45DB-A04E-4C31E6734730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267744" y="4365104"/>
            <a:ext cx="1901947" cy="25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B97AED8-318D-4E5D-8228-9C9F104DF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182706"/>
            <a:ext cx="5677876" cy="1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59F5-FE6C-488B-B0F1-CFF17C1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High Level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4E34C-0348-432B-8D75-94EB1EE1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1600" dirty="0"/>
              <a:t>Recommend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defining a new sub-type in frame control</a:t>
            </a:r>
          </a:p>
          <a:p>
            <a:r>
              <a:rPr lang="en-US" sz="1600" dirty="0"/>
              <a:t>Use the sounding dialogue token to tell that this is an EHT NDPA</a:t>
            </a:r>
          </a:p>
          <a:p>
            <a:pPr lvl="1"/>
            <a:r>
              <a:rPr lang="en-US" sz="1200" dirty="0"/>
              <a:t>Unused state of [B0,B1] bits in the sounding dialogue token can be used to signal that this is an EHT NDPA</a:t>
            </a:r>
          </a:p>
          <a:p>
            <a:pPr lvl="1"/>
            <a:r>
              <a:rPr lang="en-US" sz="1200" dirty="0"/>
              <a:t>Also recommend adding a reserved bit; the most significant bit of sounding dialogue token for future-proofing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A7B3-2CBF-4B40-9967-799FD2C9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2769-9F6A-4F19-9D0D-BDDCD9A1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38350-F3FC-4F51-A753-F6D92B53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B68200-3F94-44E3-9A9D-3EA1EEA65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13329"/>
              </p:ext>
            </p:extLst>
          </p:nvPr>
        </p:nvGraphicFramePr>
        <p:xfrm>
          <a:off x="1773381" y="2996952"/>
          <a:ext cx="5813071" cy="1069257"/>
        </p:xfrm>
        <a:graphic>
          <a:graphicData uri="http://schemas.openxmlformats.org/drawingml/2006/table">
            <a:tbl>
              <a:tblPr/>
              <a:tblGrid>
                <a:gridCol w="674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4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Frame Control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Duration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…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FCS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Octets: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37">
                <a:tc gridSpan="10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57165" marB="28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57DF78-4985-41AB-B886-C05635B7E744}"/>
              </a:ext>
            </a:extLst>
          </p:cNvPr>
          <p:cNvSpPr txBox="1"/>
          <p:nvPr/>
        </p:nvSpPr>
        <p:spPr>
          <a:xfrm>
            <a:off x="4189413" y="3720487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NDPA frame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0CA934-8C49-4F64-A364-7201E4619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8920"/>
              </p:ext>
            </p:extLst>
          </p:nvPr>
        </p:nvGraphicFramePr>
        <p:xfrm>
          <a:off x="1290930" y="481414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Ranging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40C09E-EC10-41EB-BD7C-15405061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35237"/>
              </p:ext>
            </p:extLst>
          </p:nvPr>
        </p:nvGraphicFramePr>
        <p:xfrm>
          <a:off x="1286306" y="399672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                         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699044A-46F3-4022-A750-807264F176DA}"/>
              </a:ext>
            </a:extLst>
          </p:cNvPr>
          <p:cNvSpPr txBox="1"/>
          <p:nvPr/>
        </p:nvSpPr>
        <p:spPr>
          <a:xfrm>
            <a:off x="77265" y="4264414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A1E1CA-04DC-494B-9B95-5E326D0B3A63}"/>
              </a:ext>
            </a:extLst>
          </p:cNvPr>
          <p:cNvSpPr txBox="1"/>
          <p:nvPr/>
        </p:nvSpPr>
        <p:spPr>
          <a:xfrm>
            <a:off x="72653" y="510030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11az: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11A020-4FC6-467E-823B-39DC2E1057C3}"/>
              </a:ext>
            </a:extLst>
          </p:cNvPr>
          <p:cNvSpPr txBox="1"/>
          <p:nvPr/>
        </p:nvSpPr>
        <p:spPr>
          <a:xfrm>
            <a:off x="77272" y="588077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EHT:</a:t>
            </a:r>
          </a:p>
        </p:txBody>
      </p:sp>
      <p:graphicFrame>
        <p:nvGraphicFramePr>
          <p:cNvPr id="15" name="Table 16">
            <a:extLst>
              <a:ext uri="{FF2B5EF4-FFF2-40B4-BE49-F238E27FC236}">
                <a16:creationId xmlns:a16="http://schemas.microsoft.com/office/drawing/2014/main" id="{C164E2DE-FD6D-47E5-9EE7-27E6F637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48931"/>
              </p:ext>
            </p:extLst>
          </p:nvPr>
        </p:nvGraphicFramePr>
        <p:xfrm>
          <a:off x="6734597" y="4220454"/>
          <a:ext cx="231815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2719">
                  <a:extLst>
                    <a:ext uri="{9D8B030D-6E8A-4147-A177-3AD203B41FA5}">
                      <a16:colId xmlns:a16="http://schemas.microsoft.com/office/drawing/2014/main" val="1376172305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1290078241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2810201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NDPA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2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5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2327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4016EA-1043-4689-BFF4-FFF387820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1934"/>
              </p:ext>
            </p:extLst>
          </p:nvPr>
        </p:nvGraphicFramePr>
        <p:xfrm>
          <a:off x="1289695" y="5639194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EHT NDPA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2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C33E-E855-469F-8D27-67C285EC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B4F2-3820-41CB-A106-387189E8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was sent through a special AID in the STA Info field in 11ax</a:t>
            </a: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The information on what tones to feedback was scattered across two fields </a:t>
            </a:r>
          </a:p>
          <a:p>
            <a:pPr lvl="2"/>
            <a:r>
              <a:rPr lang="en-US" sz="1200" dirty="0"/>
              <a:t>The RU-start and RU-end index in the regular STA Info Field</a:t>
            </a:r>
          </a:p>
          <a:p>
            <a:pPr lvl="2"/>
            <a:r>
              <a:rPr lang="en-US" sz="1200" dirty="0"/>
              <a:t>Disallowed channel bitmap in STA Info Field with special AID of 2047</a:t>
            </a:r>
          </a:p>
          <a:p>
            <a:pPr lvl="1"/>
            <a:r>
              <a:rPr lang="en-US" sz="1400" dirty="0"/>
              <a:t>Was an ad-hoc solution as puncturing information could not be carried in NDP</a:t>
            </a:r>
          </a:p>
          <a:p>
            <a:r>
              <a:rPr lang="en-US" sz="1600" dirty="0"/>
              <a:t>Suggest carrying puncturing information in the NDP for EHT</a:t>
            </a:r>
          </a:p>
          <a:p>
            <a:r>
              <a:rPr lang="en-US" sz="1600" dirty="0"/>
              <a:t>Moreover, since we can now signal the exact RU/M-RU we want feedback on, we recommend just having an 7 bit field called ‘RU Index’ in the STA Info Field </a:t>
            </a:r>
          </a:p>
          <a:p>
            <a:pPr lvl="1"/>
            <a:r>
              <a:rPr lang="en-US" sz="1400" dirty="0"/>
              <a:t>RU Index maps to an 7 bit RU allocation table similar to a trigger frame that contains all possible RU/M-RUs of size &gt;=242 tones</a:t>
            </a:r>
          </a:p>
          <a:p>
            <a:pPr lvl="1"/>
            <a:r>
              <a:rPr lang="en-US" sz="1400" dirty="0"/>
              <a:t>Single field to tell where the feedback is being requested</a:t>
            </a:r>
          </a:p>
          <a:p>
            <a:pPr lvl="1"/>
            <a:r>
              <a:rPr lang="en-US" sz="1400" dirty="0"/>
              <a:t>Similar approach as RU allocation in trigger frame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9904B-634E-418A-AD1F-6A306144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1576-3CDD-49D4-99F4-82AD828D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EDE2-B998-4CF4-958C-345E9742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F19694-9EAE-40EF-9D2F-BB7557A3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20" y="2333245"/>
            <a:ext cx="4824536" cy="127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87CE-31F9-4FD0-AB8B-345128DB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4480"/>
            <a:ext cx="7772400" cy="4114800"/>
          </a:xfrm>
        </p:spPr>
        <p:txBody>
          <a:bodyPr/>
          <a:lstStyle/>
          <a:p>
            <a:r>
              <a:rPr lang="en-US" sz="2000" dirty="0"/>
              <a:t>STA Info Field: When AID is </a:t>
            </a:r>
            <a:r>
              <a:rPr lang="en-US" sz="2000" u="sng" dirty="0"/>
              <a:t>NOT</a:t>
            </a:r>
            <a:r>
              <a:rPr lang="en-US" sz="2000" dirty="0"/>
              <a:t> a special value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 Info Field: When AID takes a special value (e.g., 2044), we can use it to convey special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CF8F2-4520-4D18-A827-FA3A2269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STA Info Field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B6D5-CD9B-4965-B5FB-8D07BF0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82E96-2E3C-43D3-83D4-7A317B8C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BBD6-0AA5-4E1C-B15D-216C56D6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4964F-1853-4FAD-A2A4-C3BA2190181C}"/>
              </a:ext>
            </a:extLst>
          </p:cNvPr>
          <p:cNvSpPr txBox="1"/>
          <p:nvPr/>
        </p:nvSpPr>
        <p:spPr>
          <a:xfrm>
            <a:off x="6819718" y="5301208"/>
            <a:ext cx="232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Special STA Info Version bits can be used to convey different parsing of this field for R2 features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9C7A0F-E14A-422F-A09B-B3E88EE8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56" y="5150946"/>
            <a:ext cx="5339689" cy="11687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5D5BC4-01BE-4FCE-9C1C-C6EAF9D39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771" y="2564904"/>
            <a:ext cx="6376434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7F7-23AA-4208-A596-DC4D7AA4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‘Special STA Info Version’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F0D0-9214-436A-8138-31E708A9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These bits act as a “version” for the STA info field with the special AID of 2044</a:t>
            </a:r>
          </a:p>
          <a:p>
            <a:pPr lvl="1"/>
            <a:r>
              <a:rPr lang="en-US" sz="1800" dirty="0"/>
              <a:t>Every version value can carry different pieces of information</a:t>
            </a:r>
          </a:p>
          <a:p>
            <a:pPr lvl="2"/>
            <a:r>
              <a:rPr lang="en-US" sz="1600" dirty="0"/>
              <a:t>Slightly more efficient than reserving new AIDs </a:t>
            </a:r>
          </a:p>
          <a:p>
            <a:endParaRPr lang="en-US" sz="2000" dirty="0"/>
          </a:p>
          <a:p>
            <a:r>
              <a:rPr lang="en-US" sz="2000" dirty="0"/>
              <a:t>Example usage</a:t>
            </a:r>
          </a:p>
          <a:p>
            <a:pPr lvl="1"/>
            <a:r>
              <a:rPr lang="en-US" sz="1600" dirty="0"/>
              <a:t>These bits can be set to a new value for conveying other information for R2 features that might require additional NDPA information, E.g.,</a:t>
            </a:r>
          </a:p>
          <a:p>
            <a:pPr lvl="2"/>
            <a:r>
              <a:rPr lang="en-US" sz="1400" dirty="0"/>
              <a:t>Multi-AP sounding information can be carried with bits being 00</a:t>
            </a:r>
          </a:p>
          <a:p>
            <a:pPr lvl="2"/>
            <a:r>
              <a:rPr lang="en-US" sz="1400" dirty="0"/>
              <a:t>Implicit sounding information can be carried with bits being 01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C545-ED7F-4846-8734-1BCEB81F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F566-3D9E-4510-ADF4-5A9716C2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61F-6F49-49A8-85CA-5FB2437B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0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1B8B-9E34-4D42-84D4-3FE60F69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BDF0-4ECD-4048-9133-2D40D600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MIMO Control Field (in 11ax) is shown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A4A8-1C98-47E9-A14E-4CF0B2E2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8246-8F97-49A5-9A28-FF560C4B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B4D-79A2-4362-B7D2-0FE33152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72B7C-89FD-4463-A509-742A22F1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24" y="2495892"/>
            <a:ext cx="6347941" cy="1530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6E9078-8718-442C-813D-DB2357EE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72" y="4262798"/>
            <a:ext cx="6419174" cy="12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6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3C57-4671-4272-BEA3-FA406EAF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B448-4078-4628-9D6D-0D685FD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Proposal for EHT MIMO Control Field is below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400" b="0" dirty="0"/>
              <a:t>The Disallowed Subchannel Bitmap Present subfield is not needed</a:t>
            </a:r>
          </a:p>
          <a:p>
            <a:pPr lvl="1"/>
            <a:r>
              <a:rPr lang="en-US" sz="1400" dirty="0"/>
              <a:t>Note: RU Start and RU End Index have been combined into a single trigger frame like RU index that maps to an 7-bit table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BD169-766D-4ECD-8B14-5DE85599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62A83-D45C-40AF-89AD-5BDBA3F8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391F-B251-48DB-9278-A0C0CE2C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05AB0F-3FC2-4014-B03E-3508DC19D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151553" cy="24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25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93780</TotalTime>
  <Words>1329</Words>
  <Application>Microsoft Office PowerPoint</Application>
  <PresentationFormat>On-screen Show (4:3)</PresentationFormat>
  <Paragraphs>349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Calibre Semibold</vt:lpstr>
      <vt:lpstr>Calibri</vt:lpstr>
      <vt:lpstr>Qualcomm Office Regular</vt:lpstr>
      <vt:lpstr>Qualcomm Regular</vt:lpstr>
      <vt:lpstr>Times New Roman</vt:lpstr>
      <vt:lpstr>802-11-Submission</vt:lpstr>
      <vt:lpstr>Visio</vt:lpstr>
      <vt:lpstr>Document</vt:lpstr>
      <vt:lpstr>NDPA and MIMO Control Field Design for EHT</vt:lpstr>
      <vt:lpstr>Introduction </vt:lpstr>
      <vt:lpstr>Background: 11ax NDPA</vt:lpstr>
      <vt:lpstr>EHT NDPA: High Level Signaling</vt:lpstr>
      <vt:lpstr>Puncturing information</vt:lpstr>
      <vt:lpstr>EHT NDPA: STA Info Field</vt:lpstr>
      <vt:lpstr>Use of ‘Special STA Info Version’ bits</vt:lpstr>
      <vt:lpstr>MIMO Control Field</vt:lpstr>
      <vt:lpstr>EHT MIMO Control Field</vt:lpstr>
      <vt:lpstr>NDP U-SIG and U-SIG Overflow Contents</vt:lpstr>
      <vt:lpstr>SP1</vt:lpstr>
      <vt:lpstr>SP2</vt:lpstr>
      <vt:lpstr>SP3</vt:lpstr>
      <vt:lpstr>SP4</vt:lpstr>
      <vt:lpstr>SP5</vt:lpstr>
      <vt:lpstr>NDPA RU Index table</vt:lpstr>
      <vt:lpstr>Embedded word object has table below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1319</cp:revision>
  <cp:lastPrinted>1998-02-10T13:28:06Z</cp:lastPrinted>
  <dcterms:created xsi:type="dcterms:W3CDTF">2004-12-02T14:01:45Z</dcterms:created>
  <dcterms:modified xsi:type="dcterms:W3CDTF">2020-09-17T14:21:38Z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-946869708</vt:i4>
  </property>
  <property fmtid="{D5CDD505-2E9C-101B-9397-08002B2CF9AE}" pid="5" name="_EmailSubject">
    <vt:lpwstr>Further Follow-up on Preamble Design.pptx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-540251541</vt:i4>
  </property>
</Properties>
</file>