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896" r:id="rId5"/>
    <p:sldId id="1317" r:id="rId6"/>
    <p:sldId id="1580" r:id="rId7"/>
    <p:sldId id="1581" r:id="rId8"/>
    <p:sldId id="1592" r:id="rId9"/>
    <p:sldId id="1582" r:id="rId10"/>
    <p:sldId id="1587" r:id="rId11"/>
    <p:sldId id="1588" r:id="rId12"/>
    <p:sldId id="1589" r:id="rId13"/>
    <p:sldId id="1583" r:id="rId14"/>
    <p:sldId id="1584" r:id="rId15"/>
    <p:sldId id="1585" r:id="rId16"/>
    <p:sldId id="1590" r:id="rId17"/>
    <p:sldId id="1593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9B50FB-D34A-4B59-83C8-AE68BD08A8C5}" v="4" dt="2020-09-09T22:40:03.437"/>
    <p1510:client id="{C2FC4801-CC59-498C-91F5-3D1525A708EF}" v="1" dt="2020-09-09T21:14:55.5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" userId="9be839be-9431-4430-9a85-afa36f2ea81d" providerId="ADAL" clId="{C2FC4801-CC59-498C-91F5-3D1525A708EF}"/>
    <pc:docChg chg="delSld modSld">
      <pc:chgData name="Sameer" userId="9be839be-9431-4430-9a85-afa36f2ea81d" providerId="ADAL" clId="{C2FC4801-CC59-498C-91F5-3D1525A708EF}" dt="2020-09-09T22:51:55.167" v="12" actId="20577"/>
      <pc:docMkLst>
        <pc:docMk/>
      </pc:docMkLst>
      <pc:sldChg chg="del">
        <pc:chgData name="Sameer" userId="9be839be-9431-4430-9a85-afa36f2ea81d" providerId="ADAL" clId="{C2FC4801-CC59-498C-91F5-3D1525A708EF}" dt="2020-09-09T22:51:28.299" v="0" actId="2696"/>
        <pc:sldMkLst>
          <pc:docMk/>
          <pc:sldMk cId="591630183" sldId="1586"/>
        </pc:sldMkLst>
      </pc:sldChg>
      <pc:sldChg chg="modSp">
        <pc:chgData name="Sameer" userId="9be839be-9431-4430-9a85-afa36f2ea81d" providerId="ADAL" clId="{C2FC4801-CC59-498C-91F5-3D1525A708EF}" dt="2020-09-09T22:51:55.167" v="12" actId="20577"/>
        <pc:sldMkLst>
          <pc:docMk/>
          <pc:sldMk cId="3172395196" sldId="1593"/>
        </pc:sldMkLst>
        <pc:spChg chg="mod">
          <ac:chgData name="Sameer" userId="9be839be-9431-4430-9a85-afa36f2ea81d" providerId="ADAL" clId="{C2FC4801-CC59-498C-91F5-3D1525A708EF}" dt="2020-09-09T22:51:55.167" v="12" actId="20577"/>
          <ac:spMkLst>
            <pc:docMk/>
            <pc:sldMk cId="3172395196" sldId="1593"/>
            <ac:spMk id="3" creationId="{D84EB93C-377F-4646-A490-D7CFF62BCDD1}"/>
          </ac:spMkLst>
        </pc:spChg>
      </pc:sldChg>
    </pc:docChg>
  </pc:docChgLst>
  <pc:docChgLst>
    <pc:chgData name="Alice Chen" userId="7b3df222-37f2-4ef5-b6ff-21f127db4b9a" providerId="ADAL" clId="{A29B50FB-D34A-4B59-83C8-AE68BD08A8C5}"/>
    <pc:docChg chg="undo custSel modSld">
      <pc:chgData name="Alice Chen" userId="7b3df222-37f2-4ef5-b6ff-21f127db4b9a" providerId="ADAL" clId="{A29B50FB-D34A-4B59-83C8-AE68BD08A8C5}" dt="2020-09-09T22:41:51.779" v="84" actId="20577"/>
      <pc:docMkLst>
        <pc:docMk/>
      </pc:docMkLst>
      <pc:sldChg chg="addSp delSp modSp">
        <pc:chgData name="Alice Chen" userId="7b3df222-37f2-4ef5-b6ff-21f127db4b9a" providerId="ADAL" clId="{A29B50FB-D34A-4B59-83C8-AE68BD08A8C5}" dt="2020-09-09T22:36:24.772" v="11" actId="1038"/>
        <pc:sldMkLst>
          <pc:docMk/>
          <pc:sldMk cId="533505187" sldId="1582"/>
        </pc:sldMkLst>
        <pc:picChg chg="del">
          <ac:chgData name="Alice Chen" userId="7b3df222-37f2-4ef5-b6ff-21f127db4b9a" providerId="ADAL" clId="{A29B50FB-D34A-4B59-83C8-AE68BD08A8C5}" dt="2020-09-09T22:36:00.031" v="0" actId="478"/>
          <ac:picMkLst>
            <pc:docMk/>
            <pc:sldMk cId="533505187" sldId="1582"/>
            <ac:picMk id="7" creationId="{5BDF9FE0-E926-4EA9-A0C6-C64AABCFF11A}"/>
          </ac:picMkLst>
        </pc:picChg>
        <pc:picChg chg="add mod">
          <ac:chgData name="Alice Chen" userId="7b3df222-37f2-4ef5-b6ff-21f127db4b9a" providerId="ADAL" clId="{A29B50FB-D34A-4B59-83C8-AE68BD08A8C5}" dt="2020-09-09T22:36:24.772" v="11" actId="1038"/>
          <ac:picMkLst>
            <pc:docMk/>
            <pc:sldMk cId="533505187" sldId="1582"/>
            <ac:picMk id="10" creationId="{90C4FAB7-374D-40A1-BF38-A02F45A171AA}"/>
          </ac:picMkLst>
        </pc:picChg>
      </pc:sldChg>
      <pc:sldChg chg="addSp delSp modSp">
        <pc:chgData name="Alice Chen" userId="7b3df222-37f2-4ef5-b6ff-21f127db4b9a" providerId="ADAL" clId="{A29B50FB-D34A-4B59-83C8-AE68BD08A8C5}" dt="2020-09-09T22:39:41.626" v="28" actId="6549"/>
        <pc:sldMkLst>
          <pc:docMk/>
          <pc:sldMk cId="2407480004" sldId="1585"/>
        </pc:sldMkLst>
        <pc:spChg chg="mod">
          <ac:chgData name="Alice Chen" userId="7b3df222-37f2-4ef5-b6ff-21f127db4b9a" providerId="ADAL" clId="{A29B50FB-D34A-4B59-83C8-AE68BD08A8C5}" dt="2020-09-09T22:39:41.626" v="28" actId="6549"/>
          <ac:spMkLst>
            <pc:docMk/>
            <pc:sldMk cId="2407480004" sldId="1585"/>
            <ac:spMk id="3" creationId="{36829428-B865-4F63-8175-E7FD242A4F86}"/>
          </ac:spMkLst>
        </pc:spChg>
        <pc:spChg chg="add del">
          <ac:chgData name="Alice Chen" userId="7b3df222-37f2-4ef5-b6ff-21f127db4b9a" providerId="ADAL" clId="{A29B50FB-D34A-4B59-83C8-AE68BD08A8C5}" dt="2020-09-09T22:39:10.777" v="19" actId="478"/>
          <ac:spMkLst>
            <pc:docMk/>
            <pc:sldMk cId="2407480004" sldId="1585"/>
            <ac:spMk id="9" creationId="{C80AFAFF-6EB6-4671-AD74-13DCF1D9F520}"/>
          </ac:spMkLst>
        </pc:spChg>
        <pc:picChg chg="del">
          <ac:chgData name="Alice Chen" userId="7b3df222-37f2-4ef5-b6ff-21f127db4b9a" providerId="ADAL" clId="{A29B50FB-D34A-4B59-83C8-AE68BD08A8C5}" dt="2020-09-09T22:39:13.778" v="20" actId="478"/>
          <ac:picMkLst>
            <pc:docMk/>
            <pc:sldMk cId="2407480004" sldId="1585"/>
            <ac:picMk id="7" creationId="{175676E0-8BF5-4747-B119-8FFFF184BEAE}"/>
          </ac:picMkLst>
        </pc:picChg>
        <pc:picChg chg="add mod">
          <ac:chgData name="Alice Chen" userId="7b3df222-37f2-4ef5-b6ff-21f127db4b9a" providerId="ADAL" clId="{A29B50FB-D34A-4B59-83C8-AE68BD08A8C5}" dt="2020-09-09T22:39:37.926" v="24" actId="1076"/>
          <ac:picMkLst>
            <pc:docMk/>
            <pc:sldMk cId="2407480004" sldId="1585"/>
            <ac:picMk id="8" creationId="{0B74D446-2FED-46C1-9AE2-37D1C78D4D3C}"/>
          </ac:picMkLst>
        </pc:picChg>
      </pc:sldChg>
      <pc:sldChg chg="addSp delSp modSp">
        <pc:chgData name="Alice Chen" userId="7b3df222-37f2-4ef5-b6ff-21f127db4b9a" providerId="ADAL" clId="{A29B50FB-D34A-4B59-83C8-AE68BD08A8C5}" dt="2020-09-09T22:38:06.366" v="16" actId="1076"/>
        <pc:sldMkLst>
          <pc:docMk/>
          <pc:sldMk cId="979925210" sldId="1589"/>
        </pc:sldMkLst>
        <pc:picChg chg="del">
          <ac:chgData name="Alice Chen" userId="7b3df222-37f2-4ef5-b6ff-21f127db4b9a" providerId="ADAL" clId="{A29B50FB-D34A-4B59-83C8-AE68BD08A8C5}" dt="2020-09-09T22:37:52.588" v="12" actId="478"/>
          <ac:picMkLst>
            <pc:docMk/>
            <pc:sldMk cId="979925210" sldId="1589"/>
            <ac:picMk id="7" creationId="{5328114F-F56A-4C00-83F8-807FD821C320}"/>
          </ac:picMkLst>
        </pc:picChg>
        <pc:picChg chg="add mod">
          <ac:chgData name="Alice Chen" userId="7b3df222-37f2-4ef5-b6ff-21f127db4b9a" providerId="ADAL" clId="{A29B50FB-D34A-4B59-83C8-AE68BD08A8C5}" dt="2020-09-09T22:38:06.366" v="16" actId="1076"/>
          <ac:picMkLst>
            <pc:docMk/>
            <pc:sldMk cId="979925210" sldId="1589"/>
            <ac:picMk id="8" creationId="{D3BB1EC0-0F43-4E70-A5FB-126A526D784B}"/>
          </ac:picMkLst>
        </pc:picChg>
      </pc:sldChg>
      <pc:sldChg chg="addSp delSp modSp">
        <pc:chgData name="Alice Chen" userId="7b3df222-37f2-4ef5-b6ff-21f127db4b9a" providerId="ADAL" clId="{A29B50FB-D34A-4B59-83C8-AE68BD08A8C5}" dt="2020-09-09T22:40:54.268" v="42" actId="20577"/>
        <pc:sldMkLst>
          <pc:docMk/>
          <pc:sldMk cId="1239085733" sldId="1590"/>
        </pc:sldMkLst>
        <pc:spChg chg="mod">
          <ac:chgData name="Alice Chen" userId="7b3df222-37f2-4ef5-b6ff-21f127db4b9a" providerId="ADAL" clId="{A29B50FB-D34A-4B59-83C8-AE68BD08A8C5}" dt="2020-09-09T22:40:54.268" v="42" actId="20577"/>
          <ac:spMkLst>
            <pc:docMk/>
            <pc:sldMk cId="1239085733" sldId="1590"/>
            <ac:spMk id="3" creationId="{5599EC03-8CA8-41F5-BD77-D312203DBCD3}"/>
          </ac:spMkLst>
        </pc:spChg>
        <pc:picChg chg="del">
          <ac:chgData name="Alice Chen" userId="7b3df222-37f2-4ef5-b6ff-21f127db4b9a" providerId="ADAL" clId="{A29B50FB-D34A-4B59-83C8-AE68BD08A8C5}" dt="2020-09-09T22:40:02.855" v="29" actId="478"/>
          <ac:picMkLst>
            <pc:docMk/>
            <pc:sldMk cId="1239085733" sldId="1590"/>
            <ac:picMk id="7" creationId="{22FACF26-4A4A-48CF-9671-3E68B967DA87}"/>
          </ac:picMkLst>
        </pc:picChg>
        <pc:picChg chg="add mod">
          <ac:chgData name="Alice Chen" userId="7b3df222-37f2-4ef5-b6ff-21f127db4b9a" providerId="ADAL" clId="{A29B50FB-D34A-4B59-83C8-AE68BD08A8C5}" dt="2020-09-09T22:40:42.126" v="36" actId="1036"/>
          <ac:picMkLst>
            <pc:docMk/>
            <pc:sldMk cId="1239085733" sldId="1590"/>
            <ac:picMk id="8" creationId="{2A176CA2-AD29-4A60-A5C7-00ED06786150}"/>
          </ac:picMkLst>
        </pc:picChg>
      </pc:sldChg>
      <pc:sldChg chg="modSp">
        <pc:chgData name="Alice Chen" userId="7b3df222-37f2-4ef5-b6ff-21f127db4b9a" providerId="ADAL" clId="{A29B50FB-D34A-4B59-83C8-AE68BD08A8C5}" dt="2020-09-09T22:41:51.779" v="84" actId="20577"/>
        <pc:sldMkLst>
          <pc:docMk/>
          <pc:sldMk cId="3172395196" sldId="1593"/>
        </pc:sldMkLst>
        <pc:spChg chg="mod">
          <ac:chgData name="Alice Chen" userId="7b3df222-37f2-4ef5-b6ff-21f127db4b9a" providerId="ADAL" clId="{A29B50FB-D34A-4B59-83C8-AE68BD08A8C5}" dt="2020-09-09T22:41:51.779" v="84" actId="20577"/>
          <ac:spMkLst>
            <pc:docMk/>
            <pc:sldMk cId="3172395196" sldId="1593"/>
            <ac:spMk id="3" creationId="{D84EB93C-377F-4646-A490-D7CFF62BCDD1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NDPA and MIMO Control Field Design for EHT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05785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Yanjun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80265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32B669C-429F-47CE-A0A4-D3DD03A28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85465"/>
              </p:ext>
            </p:extLst>
          </p:nvPr>
        </p:nvGraphicFramePr>
        <p:xfrm>
          <a:off x="2276475" y="2047875"/>
          <a:ext cx="45910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4" imgW="4590939" imgH="2762119" progId="Visio.Drawing.15">
                  <p:embed/>
                </p:oleObj>
              </mc:Choice>
              <mc:Fallback>
                <p:oleObj name="Visio" r:id="rId4" imgW="4590939" imgH="2762119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32B669C-429F-47CE-A0A4-D3DD03A28C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6475" y="2047875"/>
                        <a:ext cx="4591050" cy="276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8579-E3DA-44C9-A009-0F8B62E4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4104456" cy="1066800"/>
          </a:xfrm>
        </p:spPr>
        <p:txBody>
          <a:bodyPr/>
          <a:lstStyle/>
          <a:p>
            <a:r>
              <a:rPr lang="en-US" sz="2800" dirty="0"/>
              <a:t>NDP U-SIG and U-SIG Overflow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16016-1B86-413A-A5BC-8415177B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104456" cy="4114800"/>
          </a:xfrm>
        </p:spPr>
        <p:txBody>
          <a:bodyPr/>
          <a:lstStyle/>
          <a:p>
            <a:r>
              <a:rPr lang="en-US" sz="1800" dirty="0"/>
              <a:t>Puncturing indication can be the 5 bit indication for non-OFDMA case</a:t>
            </a:r>
          </a:p>
          <a:p>
            <a:r>
              <a:rPr lang="en-US" sz="1800" dirty="0"/>
              <a:t>The fields in red are un-used</a:t>
            </a:r>
          </a:p>
          <a:p>
            <a:r>
              <a:rPr lang="en-US" sz="1800" dirty="0"/>
              <a:t>EHT-SIG sent at fixed MCS0</a:t>
            </a:r>
          </a:p>
          <a:p>
            <a:r>
              <a:rPr lang="en-US" sz="1800" dirty="0"/>
              <a:t>EHT-SIG is shown below</a:t>
            </a:r>
          </a:p>
          <a:p>
            <a:pPr lvl="1"/>
            <a:r>
              <a:rPr lang="en-US" sz="1600" dirty="0"/>
              <a:t>Common field and Padding are encoded together</a:t>
            </a:r>
          </a:p>
          <a:p>
            <a:pPr lvl="2"/>
            <a:r>
              <a:rPr lang="en-US" sz="1400" dirty="0"/>
              <a:t>17 overflow, 3 bits #user, 22 padding bits and 10 bits CRC/Tail= 52 bits total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8AD5-B57E-4FE8-A354-B5DFF2D8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6FF43-C23A-4BA4-AFDF-5B6385E4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0AF8E-10E3-47EA-825A-D6D2690F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EFF655-8473-4939-84D4-0D60FE767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35688"/>
              </p:ext>
            </p:extLst>
          </p:nvPr>
        </p:nvGraphicFramePr>
        <p:xfrm>
          <a:off x="4875213" y="618477"/>
          <a:ext cx="4104456" cy="5469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310537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EHT-LTF symbols and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67977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3747A6-C729-4C6F-9BB2-9D5C5AD92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653560"/>
              </p:ext>
            </p:extLst>
          </p:nvPr>
        </p:nvGraphicFramePr>
        <p:xfrm>
          <a:off x="431542" y="5046663"/>
          <a:ext cx="4192410" cy="571500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:a16="http://schemas.microsoft.com/office/drawing/2014/main" val="3373285666"/>
                    </a:ext>
                  </a:extLst>
                </a:gridCol>
                <a:gridCol w="980662">
                  <a:extLst>
                    <a:ext uri="{9D8B030D-6E8A-4147-A177-3AD203B41FA5}">
                      <a16:colId xmlns:a16="http://schemas.microsoft.com/office/drawing/2014/main" val="2798070638"/>
                    </a:ext>
                  </a:extLst>
                </a:gridCol>
                <a:gridCol w="847368">
                  <a:extLst>
                    <a:ext uri="{9D8B030D-6E8A-4147-A177-3AD203B41FA5}">
                      <a16:colId xmlns:a16="http://schemas.microsoft.com/office/drawing/2014/main" val="15309210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val="13923534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02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 bits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59598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 bits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7169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61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DE64-D6D9-4FF1-92FB-3FB0EE36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B880D-FC60-4D8B-95DF-BDE409A22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can use [B0,B1] bits in the sounding dialogue token to signal that the frame is an EHT NDPA?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1CEA7-AF32-4315-8B2F-C25DE853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C355-728C-461F-A621-C65C3D71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BEAED-E13F-44C3-8534-B48A2799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565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54BF8-6F50-4ECD-85C1-8BF12BEB9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29428-B865-4F63-8175-E7FD242A4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STA Info Field Design below for the NDPA when AID is not a special value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sz="1800" dirty="0"/>
              <a:t>Number of bits for partial BW info and codebook size may increase</a:t>
            </a:r>
          </a:p>
          <a:p>
            <a:pPr lvl="1"/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B0218-536A-4C64-B393-0B441A070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9676-B2D0-4AB2-BABE-156D37C0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7D2E4-194A-4A70-B0E7-916203D7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74D446-2FED-46C1-9AE2-37D1C78D4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334" y="2889870"/>
            <a:ext cx="731685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480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EBC8-D403-468E-954C-151AA69A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C03-8CA8-41F5-BD77-D312203DB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EHT MIMO Control Field Design shown below?</a:t>
            </a:r>
          </a:p>
          <a:p>
            <a:r>
              <a:rPr lang="en-US" sz="1800" dirty="0"/>
              <a:t> 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Size of RU index and codebook information may increase</a:t>
            </a:r>
          </a:p>
          <a:p>
            <a:pPr lvl="1"/>
            <a:r>
              <a:rPr lang="en-US" sz="1400" dirty="0"/>
              <a:t>Reserved bits may change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4E984-B2AA-40F8-AA79-A7219AA9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815E-40CA-4CA2-9D29-EF5D98BC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BDDC-2776-4D87-93AD-D12E34CD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176CA2-AD29-4A60-A5C7-00ED06786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285" y="2500978"/>
            <a:ext cx="6115406" cy="2944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8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98BA-793B-44BC-BD16-A0C82E6B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B93C-377F-4646-A490-D7CFF62B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U-SIG in NDP will carry the puncturing information for the entire PPDU BW covering all non-OFDMA puncturing cases?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72BC-26CE-4493-A429-8064B8BA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10084-908D-437C-9F7B-D8A39B5B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C786C-1EE3-486D-94C3-CCA85040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395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2000" dirty="0"/>
              <a:t>Things that may impact NDPA &amp; EHT MIMO Control Field Design in EHT</a:t>
            </a:r>
            <a:endParaRPr lang="en-US" sz="1200" dirty="0"/>
          </a:p>
          <a:p>
            <a:pPr lvl="1"/>
            <a:r>
              <a:rPr lang="en-US" sz="1600" dirty="0"/>
              <a:t>Spatial streams increase to 16</a:t>
            </a:r>
          </a:p>
          <a:p>
            <a:pPr lvl="1"/>
            <a:r>
              <a:rPr lang="en-US" sz="1600" dirty="0"/>
              <a:t>Bandwidth increase to 320MHz</a:t>
            </a:r>
          </a:p>
          <a:p>
            <a:pPr lvl="1"/>
            <a:r>
              <a:rPr lang="en-US" sz="1600" dirty="0"/>
              <a:t>Puncturing information </a:t>
            </a:r>
          </a:p>
          <a:p>
            <a:pPr lvl="1"/>
            <a:r>
              <a:rPr lang="en-US" sz="1600" dirty="0"/>
              <a:t>Granularity of feedback changing to 242 tones </a:t>
            </a:r>
          </a:p>
          <a:p>
            <a:pPr marL="457200" lvl="1" indent="0">
              <a:buNone/>
            </a:pPr>
            <a:endParaRPr lang="en-US" sz="1400" dirty="0"/>
          </a:p>
          <a:p>
            <a:endParaRPr lang="en-US" sz="2000" dirty="0"/>
          </a:p>
          <a:p>
            <a:r>
              <a:rPr lang="en-US" sz="2000" dirty="0"/>
              <a:t>In these slides we share our view of the NDPA &amp; EHT MIMO Control Field Design </a:t>
            </a:r>
          </a:p>
          <a:p>
            <a:pPr lvl="1"/>
            <a:r>
              <a:rPr lang="en-US" sz="1600" dirty="0"/>
              <a:t>Incorporate the above changes</a:t>
            </a:r>
          </a:p>
          <a:p>
            <a:pPr lvl="1"/>
            <a:r>
              <a:rPr lang="en-US" sz="1600" dirty="0"/>
              <a:t>Keep as much of the 11ax design as possible; minimize design work</a:t>
            </a:r>
          </a:p>
          <a:p>
            <a:pPr lvl="1"/>
            <a:r>
              <a:rPr lang="en-US" sz="1600" dirty="0"/>
              <a:t>Make sure that there is scope for accommodating R2 features in the same 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2AFD-3B2B-4F20-A6E2-3587E276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11ax NDPA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4B09A-AD31-41D5-8F24-43DCDAE8E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0490"/>
            <a:ext cx="7772400" cy="4114800"/>
          </a:xfrm>
        </p:spPr>
        <p:txBody>
          <a:bodyPr/>
          <a:lstStyle/>
          <a:p>
            <a:r>
              <a:rPr lang="en-US" dirty="0"/>
              <a:t>Below shows the 11ax NDPA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6B594-98AF-4902-BC8D-B32D026F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2A5D9-8454-4EB0-A32E-66B5C875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322F8-641D-4836-984F-D1ED0347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5A44FC-8844-4067-B897-00EF5495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946701"/>
            <a:ext cx="6396301" cy="15287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F5B1C0-D467-4F6A-8737-BF290356F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1928" y="5077510"/>
            <a:ext cx="3342072" cy="1177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CF13BC-9D1A-4500-83AA-5FFCF7E29A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9" y="3598817"/>
            <a:ext cx="3800700" cy="15138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4169691" y="4290700"/>
            <a:ext cx="1050381" cy="66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This field tells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that this is HE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Or VHT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7578A3-E6E4-45DB-A04E-4C31E6734730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2267744" y="4365104"/>
            <a:ext cx="1901947" cy="25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B97AED8-318D-4E5D-8228-9C9F104DF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2182706"/>
            <a:ext cx="5677876" cy="15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59F5-FE6C-488B-B0F1-CFF17C1B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High Level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4E34C-0348-432B-8D75-94EB1EE1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1600" dirty="0"/>
              <a:t>Recommend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defining a new sub-type in frame control</a:t>
            </a:r>
          </a:p>
          <a:p>
            <a:r>
              <a:rPr lang="en-US" sz="1600" dirty="0"/>
              <a:t>Use the sounding dialogue token to tell that this is an EHT NDPA</a:t>
            </a:r>
          </a:p>
          <a:p>
            <a:pPr lvl="1"/>
            <a:r>
              <a:rPr lang="en-US" sz="1200" dirty="0"/>
              <a:t>Unused state of [B0,B1] bits in the sounding dialogue token can be used to signal that this is an EHT NDPA</a:t>
            </a:r>
          </a:p>
          <a:p>
            <a:pPr lvl="1"/>
            <a:r>
              <a:rPr lang="en-US" sz="1200" dirty="0"/>
              <a:t>Also recommend adding a reserved bit; the most significant bit of sounding dialogue token for future-proofing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A7B3-2CBF-4B40-9967-799FD2C9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D2769-9F6A-4F19-9D0D-BDDCD9A1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38350-F3FC-4F51-A753-F6D92B53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B68200-3F94-44E3-9A9D-3EA1EEA65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13329"/>
              </p:ext>
            </p:extLst>
          </p:nvPr>
        </p:nvGraphicFramePr>
        <p:xfrm>
          <a:off x="1773381" y="2996952"/>
          <a:ext cx="5813071" cy="1069257"/>
        </p:xfrm>
        <a:graphic>
          <a:graphicData uri="http://schemas.openxmlformats.org/drawingml/2006/table">
            <a:tbl>
              <a:tblPr/>
              <a:tblGrid>
                <a:gridCol w="674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6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48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1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44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Frame Control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Duration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…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</a:t>
                      </a: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FCS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4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Octets: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337">
                <a:tc gridSpan="10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57165" marB="28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C57DF78-4985-41AB-B886-C05635B7E744}"/>
              </a:ext>
            </a:extLst>
          </p:cNvPr>
          <p:cNvSpPr txBox="1"/>
          <p:nvPr/>
        </p:nvSpPr>
        <p:spPr>
          <a:xfrm>
            <a:off x="4189413" y="3720487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NDPA frame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0CA934-8C49-4F64-A364-7201E4619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98920"/>
              </p:ext>
            </p:extLst>
          </p:nvPr>
        </p:nvGraphicFramePr>
        <p:xfrm>
          <a:off x="1290930" y="481414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Ranging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40C09E-EC10-41EB-BD7C-15405061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35237"/>
              </p:ext>
            </p:extLst>
          </p:nvPr>
        </p:nvGraphicFramePr>
        <p:xfrm>
          <a:off x="1286306" y="399672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1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                         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699044A-46F3-4022-A750-807264F176DA}"/>
              </a:ext>
            </a:extLst>
          </p:cNvPr>
          <p:cNvSpPr txBox="1"/>
          <p:nvPr/>
        </p:nvSpPr>
        <p:spPr>
          <a:xfrm>
            <a:off x="77265" y="4264414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A1E1CA-04DC-494B-9B95-5E326D0B3A63}"/>
              </a:ext>
            </a:extLst>
          </p:cNvPr>
          <p:cNvSpPr txBox="1"/>
          <p:nvPr/>
        </p:nvSpPr>
        <p:spPr>
          <a:xfrm>
            <a:off x="72653" y="510030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11az: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11A020-4FC6-467E-823B-39DC2E1057C3}"/>
              </a:ext>
            </a:extLst>
          </p:cNvPr>
          <p:cNvSpPr txBox="1"/>
          <p:nvPr/>
        </p:nvSpPr>
        <p:spPr>
          <a:xfrm>
            <a:off x="77272" y="588077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EHT:</a:t>
            </a:r>
          </a:p>
        </p:txBody>
      </p:sp>
      <p:graphicFrame>
        <p:nvGraphicFramePr>
          <p:cNvPr id="15" name="Table 16">
            <a:extLst>
              <a:ext uri="{FF2B5EF4-FFF2-40B4-BE49-F238E27FC236}">
                <a16:creationId xmlns:a16="http://schemas.microsoft.com/office/drawing/2014/main" id="{C164E2DE-FD6D-47E5-9EE7-27E6F637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48931"/>
              </p:ext>
            </p:extLst>
          </p:nvPr>
        </p:nvGraphicFramePr>
        <p:xfrm>
          <a:off x="6734597" y="4220454"/>
          <a:ext cx="2318157" cy="200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2719">
                  <a:extLst>
                    <a:ext uri="{9D8B030D-6E8A-4147-A177-3AD203B41FA5}">
                      <a16:colId xmlns:a16="http://schemas.microsoft.com/office/drawing/2014/main" val="1376172305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1290078241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2810201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NDPA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5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2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5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EHT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2327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4016EA-1043-4689-BFF4-FFF387820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61934"/>
              </p:ext>
            </p:extLst>
          </p:nvPr>
        </p:nvGraphicFramePr>
        <p:xfrm>
          <a:off x="1289695" y="5639194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EHT NDPA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42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C33E-E855-469F-8D27-67C285EC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6B4F2-3820-41CB-A106-387189E8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This was sent through a special AID in the STA Info field in 11ax</a:t>
            </a: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The information on what tones to feedback was scattered across two fields </a:t>
            </a:r>
          </a:p>
          <a:p>
            <a:pPr lvl="2"/>
            <a:r>
              <a:rPr lang="en-US" sz="1200" dirty="0"/>
              <a:t>The RU-start and RU-end index in the regular STA Info Field</a:t>
            </a:r>
          </a:p>
          <a:p>
            <a:pPr lvl="2"/>
            <a:r>
              <a:rPr lang="en-US" sz="1200" dirty="0"/>
              <a:t>Disallowed channel bitmap in STA Info Field with special AID of 2047</a:t>
            </a:r>
          </a:p>
          <a:p>
            <a:pPr lvl="1"/>
            <a:r>
              <a:rPr lang="en-US" sz="1400" dirty="0"/>
              <a:t>Was an ad-hoc solution as puncturing information could not be carried in NDP</a:t>
            </a:r>
          </a:p>
          <a:p>
            <a:r>
              <a:rPr lang="en-US" sz="1600" dirty="0"/>
              <a:t>Suggest carrying puncturing information in the NDP for EHT</a:t>
            </a:r>
          </a:p>
          <a:p>
            <a:r>
              <a:rPr lang="en-US" sz="1600" dirty="0"/>
              <a:t>Moreover, since we can now signal the exact RU/M-RU we want feedback on, we recommend just having an 8 bit field called ‘RU Index’ in the STA Info Field </a:t>
            </a:r>
          </a:p>
          <a:p>
            <a:pPr lvl="1"/>
            <a:r>
              <a:rPr lang="en-US" sz="1400" dirty="0"/>
              <a:t>RU Index maps to an 8 bit RU allocation table similar to a trigger frame that contains all possible RU/M-RUs of size &gt;=242 tones</a:t>
            </a:r>
          </a:p>
          <a:p>
            <a:pPr lvl="1"/>
            <a:r>
              <a:rPr lang="en-US" sz="1400" dirty="0"/>
              <a:t>Single field to tell where the feedback is being requested</a:t>
            </a:r>
          </a:p>
          <a:p>
            <a:pPr lvl="1"/>
            <a:r>
              <a:rPr lang="en-US" sz="1400" dirty="0"/>
              <a:t>Similar approach as RU allocation in trigger frame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9904B-634E-418A-AD1F-6A306144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C1576-3CDD-49D4-99F4-82AD828D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BEDE2-B998-4CF4-958C-345E9742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F19694-9EAE-40EF-9D2F-BB7557A3B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720" y="2333245"/>
            <a:ext cx="4824536" cy="127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2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87CE-31F9-4FD0-AB8B-345128DB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834480"/>
            <a:ext cx="7772400" cy="4114800"/>
          </a:xfrm>
        </p:spPr>
        <p:txBody>
          <a:bodyPr/>
          <a:lstStyle/>
          <a:p>
            <a:r>
              <a:rPr lang="en-US" sz="2000" dirty="0"/>
              <a:t>STA Info Field: When AID is </a:t>
            </a:r>
            <a:r>
              <a:rPr lang="en-US" sz="2000" u="sng" dirty="0"/>
              <a:t>NOT</a:t>
            </a:r>
            <a:r>
              <a:rPr lang="en-US" sz="2000" dirty="0"/>
              <a:t> a special value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STA Info Field: When AID takes a special value (e.g., 2047), we can use it to convey special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CF8F2-4520-4D18-A827-FA3A2269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STA Info Field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B6D5-CD9B-4965-B5FB-8D07BF00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82E96-2E3C-43D3-83D4-7A317B8C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DBBD6-0AA5-4E1C-B15D-216C56D6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2E142A-20EB-4055-868A-8EF37EA638C9}"/>
              </a:ext>
            </a:extLst>
          </p:cNvPr>
          <p:cNvSpPr/>
          <p:nvPr/>
        </p:nvSpPr>
        <p:spPr>
          <a:xfrm>
            <a:off x="3059832" y="4190891"/>
            <a:ext cx="205537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Partial</a:t>
            </a:r>
            <a:r>
              <a:rPr lang="en-US" sz="1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BW Info subfield format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4964F-1853-4FAD-A2A4-C3BA2190181C}"/>
              </a:ext>
            </a:extLst>
          </p:cNvPr>
          <p:cNvSpPr txBox="1"/>
          <p:nvPr/>
        </p:nvSpPr>
        <p:spPr>
          <a:xfrm>
            <a:off x="6819718" y="5301208"/>
            <a:ext cx="2327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Special STA Info Version bits can be used to convey different parsing of this field for R2 features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9C7A0F-E14A-422F-A09B-B3E88EE83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456" y="5150946"/>
            <a:ext cx="5339689" cy="11687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C4FAB7-374D-40A1-BF38-A02F45A171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666" y="2204865"/>
            <a:ext cx="610065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0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57F7-23AA-4208-A596-DC4D7AA4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‘Special STA Info Version’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F0D0-9214-436A-8138-31E708A91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These bits act as a “version” for the STA info field with the special AID of 2047</a:t>
            </a:r>
          </a:p>
          <a:p>
            <a:pPr lvl="1"/>
            <a:r>
              <a:rPr lang="en-US" sz="1800" dirty="0"/>
              <a:t>Every version value can carry different pieces of information</a:t>
            </a:r>
          </a:p>
          <a:p>
            <a:pPr lvl="2"/>
            <a:r>
              <a:rPr lang="en-US" sz="1600" dirty="0"/>
              <a:t>Slightly more efficient than reserving new AIDs </a:t>
            </a:r>
          </a:p>
          <a:p>
            <a:endParaRPr lang="en-US" sz="2000" dirty="0"/>
          </a:p>
          <a:p>
            <a:r>
              <a:rPr lang="en-US" sz="2000" dirty="0"/>
              <a:t>Example usage</a:t>
            </a:r>
          </a:p>
          <a:p>
            <a:pPr lvl="1"/>
            <a:r>
              <a:rPr lang="en-US" sz="1600" dirty="0"/>
              <a:t>These bits can be set to a new value for conveying other information for R2 features that might require additional NDPA information, E.g.,</a:t>
            </a:r>
          </a:p>
          <a:p>
            <a:pPr lvl="2"/>
            <a:r>
              <a:rPr lang="en-US" sz="1400" dirty="0"/>
              <a:t>Multi-AP sounding information can be carried with bits being 00</a:t>
            </a:r>
          </a:p>
          <a:p>
            <a:pPr lvl="2"/>
            <a:r>
              <a:rPr lang="en-US" sz="1400" dirty="0"/>
              <a:t>Implicit sounding information can be carried with bits being 01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BC545-ED7F-4846-8734-1BCEB81F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2F566-3D9E-4510-ADF4-5A9716C2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261F-6F49-49A8-85CA-5FB2437B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03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1B8B-9E34-4D42-84D4-3FE60F69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BDF0-4ECD-4048-9133-2D40D600B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MIMO Control Field (in 11ax) is shown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3A4A8-1C98-47E9-A14E-4CF0B2E2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8246-8F97-49A5-9A28-FF560C4B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92B4D-79A2-4362-B7D2-0FE33152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B72B7C-89FD-4463-A509-742A22F13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224" y="2495892"/>
            <a:ext cx="6347941" cy="15303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6E9078-8718-442C-813D-DB2357EED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72" y="4262798"/>
            <a:ext cx="6419174" cy="125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6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3C57-4671-4272-BEA3-FA406EAF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B448-4078-4628-9D6D-0D685FD9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Proposal for EHT MIMO Control Field is below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sz="1400" b="0" dirty="0"/>
              <a:t>The Disallowed Subchannel Bitmap Present subfield is not needed</a:t>
            </a:r>
          </a:p>
          <a:p>
            <a:pPr lvl="1"/>
            <a:r>
              <a:rPr lang="en-US" sz="1400" dirty="0"/>
              <a:t>Note: RU Start and RU End Index have been combined into a single trigger frame like RU index that maps to an 8-bit table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BD169-766D-4ECD-8B14-5DE85599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62A83-D45C-40AF-89AD-5BDBA3F8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391F-B251-48DB-9278-A0C0CE2C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BB1EC0-0F43-4E70-A5FB-126A526D7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285" y="2388167"/>
            <a:ext cx="6115406" cy="2944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252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88123</TotalTime>
  <Words>1138</Words>
  <Application>Microsoft Office PowerPoint</Application>
  <PresentationFormat>On-screen Show (4:3)</PresentationFormat>
  <Paragraphs>327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Calibre Semibold</vt:lpstr>
      <vt:lpstr>Calibri</vt:lpstr>
      <vt:lpstr>Qualcomm Office Regular</vt:lpstr>
      <vt:lpstr>Qualcomm Regular</vt:lpstr>
      <vt:lpstr>Times New Roman</vt:lpstr>
      <vt:lpstr>802-11-Submission</vt:lpstr>
      <vt:lpstr>Visio</vt:lpstr>
      <vt:lpstr>NDPA and MIMO Control Field Design for EHT</vt:lpstr>
      <vt:lpstr>Introduction </vt:lpstr>
      <vt:lpstr>Background: 11ax NDPA</vt:lpstr>
      <vt:lpstr>EHT NDPA: High Level Signaling</vt:lpstr>
      <vt:lpstr>Puncturing information</vt:lpstr>
      <vt:lpstr>EHT NDPA: STA Info Field</vt:lpstr>
      <vt:lpstr>Use of ‘Special STA Info Version’ bits</vt:lpstr>
      <vt:lpstr>MIMO Control Field</vt:lpstr>
      <vt:lpstr>EHT MIMO Control Field</vt:lpstr>
      <vt:lpstr>NDP U-SIG and U-SIG Overflow Contents</vt:lpstr>
      <vt:lpstr>SP1</vt:lpstr>
      <vt:lpstr>SP2</vt:lpstr>
      <vt:lpstr>SP3</vt:lpstr>
      <vt:lpstr>SP4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</cp:lastModifiedBy>
  <cp:revision>1317</cp:revision>
  <cp:lastPrinted>1998-02-10T13:28:06Z</cp:lastPrinted>
  <dcterms:created xsi:type="dcterms:W3CDTF">2004-12-02T14:01:45Z</dcterms:created>
  <dcterms:modified xsi:type="dcterms:W3CDTF">2020-09-09T22:51:58Z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-946869708</vt:i4>
  </property>
  <property fmtid="{D5CDD505-2E9C-101B-9397-08002B2CF9AE}" pid="5" name="_EmailSubject">
    <vt:lpwstr>Further Follow-up on Preamble Design.pptx</vt:lpwstr>
  </property>
  <property fmtid="{D5CDD505-2E9C-101B-9397-08002B2CF9AE}" pid="6" name="_AuthorEmail">
    <vt:lpwstr>alicel@qti.qualcomm.com</vt:lpwstr>
  </property>
  <property fmtid="{D5CDD505-2E9C-101B-9397-08002B2CF9AE}" pid="7" name="_AuthorEmailDisplayName">
    <vt:lpwstr>Alice Chen</vt:lpwstr>
  </property>
  <property fmtid="{D5CDD505-2E9C-101B-9397-08002B2CF9AE}" pid="8" name="_PreviousAdHocReviewCycleID">
    <vt:i4>-540251541</vt:i4>
  </property>
</Properties>
</file>