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913" r:id="rId3"/>
    <p:sldId id="929" r:id="rId4"/>
    <p:sldId id="928" r:id="rId5"/>
    <p:sldId id="931" r:id="rId6"/>
    <p:sldId id="935" r:id="rId7"/>
    <p:sldId id="936" r:id="rId8"/>
    <p:sldId id="937" r:id="rId9"/>
    <p:sldId id="923" r:id="rId10"/>
    <p:sldId id="932" r:id="rId11"/>
    <p:sldId id="933" r:id="rId12"/>
    <p:sldId id="938" r:id="rId13"/>
    <p:sldId id="939" r:id="rId14"/>
    <p:sldId id="920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9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7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  <p:cmAuthor id="3" name="Cordeiro, Carlos" initials="CC" lastIdx="10" clrIdx="2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4" name="Chen, Cheng" initials="CC" lastIdx="4" clrIdx="3">
    <p:extLst>
      <p:ext uri="{19B8F6BF-5375-455C-9EA6-DF929625EA0E}">
        <p15:presenceInfo xmlns:p15="http://schemas.microsoft.com/office/powerpoint/2012/main" userId="S::cheng.chen@intel.com::9a6539a3-f8b0-49a4-8777-9785cd946902" providerId="AD"/>
      </p:ext>
    </p:extLst>
  </p:cmAuthor>
  <p:cmAuthor id="5" name="Chen, Xiaogang C" initials="CXC" lastIdx="5" clrIdx="4">
    <p:extLst>
      <p:ext uri="{19B8F6BF-5375-455C-9EA6-DF929625EA0E}">
        <p15:presenceInfo xmlns:p15="http://schemas.microsoft.com/office/powerpoint/2012/main" userId="S::xiaogang.c.chen@intel.com::9f593525-d9eb-45f8-ab09-7db7880d5620" providerId="AD"/>
      </p:ext>
    </p:extLst>
  </p:cmAuthor>
  <p:cmAuthor id="6" name="Li, Qinghua" initials="LQ" lastIdx="3" clrIdx="5">
    <p:extLst>
      <p:ext uri="{19B8F6BF-5375-455C-9EA6-DF929625EA0E}">
        <p15:presenceInfo xmlns:p15="http://schemas.microsoft.com/office/powerpoint/2012/main" userId="S::qinghua.li@intel.com::3892b6bc-94e5-47b4-9d05-088dff5a5b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6" autoAdjust="0"/>
    <p:restoredTop sz="93817" autoAdjust="0"/>
  </p:normalViewPr>
  <p:slideViewPr>
    <p:cSldViewPr>
      <p:cViewPr varScale="1">
        <p:scale>
          <a:sx n="110" d="100"/>
          <a:sy n="110" d="100"/>
        </p:scale>
        <p:origin x="195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Sep 2020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Sep 2020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endParaRPr lang="en-GB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Sep 2020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endParaRPr lang="en-GB" altLang="en-US" sz="1400"/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endParaRPr lang="en-GB" altLang="en-US"/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9/9/2020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8543860" y="6475413"/>
            <a:ext cx="6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802.11-20/1435r1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1525" y="608013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EHT NDPA frame design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2020-09-09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5F8ECA4-BA6A-49D3-9A10-16F70CBD3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886194"/>
              </p:ext>
            </p:extLst>
          </p:nvPr>
        </p:nvGraphicFramePr>
        <p:xfrm>
          <a:off x="685796" y="3098680"/>
          <a:ext cx="7772402" cy="33362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2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6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34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1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3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011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40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 Chen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cheng.chen@intel.com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Po-kai</a:t>
                      </a:r>
                      <a:r>
                        <a:rPr lang="en-US" sz="1100" baseline="0" dirty="0"/>
                        <a:t> Huang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Xiaogang Chen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2264129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Qinghua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5422847"/>
                  </a:ext>
                </a:extLst>
              </a:tr>
              <a:tr h="4254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Danny Alexander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1721113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C62BCB7-67C4-466C-AFB3-24E5CC4A3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8724E-FBD1-4468-ACEA-C99B83D9E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F4EFF-0BE1-4192-BDE2-1F25B8CCD4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create a new EHT NDPA variant using the reserved encoding value 11 for B0-B1 in Sounding Dialog Token field?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7A152-9004-459A-8801-6B1DEC3C2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64CAD1-B2C2-4BE2-AD89-C308D2E86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69178A-4D51-4448-BC88-36F0316E3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43878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E35D-54EB-4F3C-9E45-0C98401A2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DBED0-4DEC-4CD3-867B-7EDEDDC06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keep the size of STA Info field of EHT NDPA frame unchanged as 4 bytes?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64DC0-6639-41FF-B7F9-EEF808416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4E754-5FE6-4D76-A0DF-591024568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62AC3D-B970-4C2F-B626-DE5584012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611370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E35D-54EB-4F3C-9E45-0C98401A2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DBED0-4DEC-4CD3-867B-7EDEDDC06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compress the Partial BW Info subfield to at least 8 bits?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64DC0-6639-41FF-B7F9-EEF808416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4E754-5FE6-4D76-A0DF-591024568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15F4A5-3DC0-4606-9EFB-C89137C20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68483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2E35D-54EB-4F3C-9E45-0C98401A2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DBED0-4DEC-4CD3-867B-7EDEDDC06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use the 8 reserved bits B19-B26 to expand the Disallowed Subchannel Bitmap when the AID11 subfield is 2047?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164DC0-6639-41FF-B7F9-EEF808416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4E754-5FE6-4D76-A0DF-5910245684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2E0D9-0AE1-4F6A-9C86-30FB95A65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3626013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CFFF05B-1DD0-46FC-9F33-A6378F935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6DAF16-1EC7-4BA2-91BC-5678248B45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11-20-1015-01-00be-eht-ndpa-frame-design-discussion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70CDD5-57CA-4671-95B5-82EF45CA1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B1A23A-FCD5-425E-B2EF-946859877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6A7956-8750-426D-8D79-E7B60BC57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036177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D588AD-8950-4288-A170-2EC6D2121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99EEB-A609-422C-94FE-B4EB5596D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contribution provides analysis on design of NDPA frame for EHT.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CB201E-F848-4C3E-9AA3-2630F4ECF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722780-9462-426E-A42C-2332272D3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E89614-3A34-465E-A63A-2EF05B487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86463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34E7DF3-51AD-45F7-B1E0-13063A2792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frame---Sounding Dialog Token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2C4CBF-F870-4E76-BA4B-477E00409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504" y="3778756"/>
            <a:ext cx="7772400" cy="2098516"/>
          </a:xfrm>
        </p:spPr>
        <p:txBody>
          <a:bodyPr/>
          <a:lstStyle/>
          <a:p>
            <a:r>
              <a:rPr lang="en-US" sz="1600" dirty="0"/>
              <a:t>Currently B0-B1 are encoded to represent different variants of NDPA frame.</a:t>
            </a:r>
          </a:p>
          <a:p>
            <a:r>
              <a:rPr lang="en-US" sz="1600" dirty="0"/>
              <a:t>Option 1: Create a new variant for EHT NDPA, i.e., use the reserved encoding 11.</a:t>
            </a:r>
          </a:p>
          <a:p>
            <a:pPr lvl="1"/>
            <a:r>
              <a:rPr lang="en-US" sz="1400" dirty="0"/>
              <a:t>VHT STAs and HE STAs will parse the new EHT NDPA as VHT NDPA and HE NDPA respectively. EHT STAs know this is EHT NDPA.</a:t>
            </a:r>
          </a:p>
          <a:p>
            <a:pPr lvl="1"/>
            <a:r>
              <a:rPr lang="en-US" sz="1400" dirty="0"/>
              <a:t>Disambiguation between VHT/HE STAs with EHT STAs need to be addressed.</a:t>
            </a:r>
            <a:endParaRPr lang="en-US" sz="1200" dirty="0"/>
          </a:p>
          <a:p>
            <a:r>
              <a:rPr lang="en-US" sz="1600" dirty="0"/>
              <a:t>Option 2: Reuse existing HE NDPA variant for EHT NDPA, i.e., does not create a new variant with the reserved encoding value.</a:t>
            </a:r>
            <a:endParaRPr lang="en-US" sz="1400" dirty="0"/>
          </a:p>
          <a:p>
            <a:pPr lvl="1"/>
            <a:r>
              <a:rPr lang="en-US" sz="1400" dirty="0"/>
              <a:t>VHT STAs and HE STAs will parse the NDPA as VHT NDPA and HE NDPA respectively.</a:t>
            </a:r>
          </a:p>
          <a:p>
            <a:pPr lvl="1"/>
            <a:r>
              <a:rPr lang="en-US" sz="1400" dirty="0"/>
              <a:t>Need to add an HE/EHT indication in STA Info field to help EHT STAs identify the signaling for new EHT features.</a:t>
            </a:r>
          </a:p>
          <a:p>
            <a:pPr lvl="1"/>
            <a:endParaRPr lang="en-US" sz="12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C65B622-C97D-49A9-AD82-463D42C46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C04B41-1D08-4AA2-B6D5-E7A1578B6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559DC703-0C0F-4982-838D-D54BC51FB8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902" y="1628800"/>
            <a:ext cx="3353048" cy="1924358"/>
          </a:xfrm>
          <a:prstGeom prst="rect">
            <a:avLst/>
          </a:prstGeom>
        </p:spPr>
      </p:pic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957244C3-DE44-4970-A766-CF05251F06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699298"/>
              </p:ext>
            </p:extLst>
          </p:nvPr>
        </p:nvGraphicFramePr>
        <p:xfrm>
          <a:off x="4570413" y="1551046"/>
          <a:ext cx="3528393" cy="2002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131">
                  <a:extLst>
                    <a:ext uri="{9D8B030D-6E8A-4147-A177-3AD203B41FA5}">
                      <a16:colId xmlns:a16="http://schemas.microsoft.com/office/drawing/2014/main" val="1626438230"/>
                    </a:ext>
                  </a:extLst>
                </a:gridCol>
                <a:gridCol w="1176131">
                  <a:extLst>
                    <a:ext uri="{9D8B030D-6E8A-4147-A177-3AD203B41FA5}">
                      <a16:colId xmlns:a16="http://schemas.microsoft.com/office/drawing/2014/main" val="939088906"/>
                    </a:ext>
                  </a:extLst>
                </a:gridCol>
                <a:gridCol w="1176131">
                  <a:extLst>
                    <a:ext uri="{9D8B030D-6E8A-4147-A177-3AD203B41FA5}">
                      <a16:colId xmlns:a16="http://schemas.microsoft.com/office/drawing/2014/main" val="1680739313"/>
                    </a:ext>
                  </a:extLst>
                </a:gridCol>
              </a:tblGrid>
              <a:tr h="370988">
                <a:tc>
                  <a:txBody>
                    <a:bodyPr/>
                    <a:lstStyle/>
                    <a:p>
                      <a:r>
                        <a:rPr lang="en-US" sz="1400" dirty="0"/>
                        <a:t>Ranging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Encoding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9472503"/>
                  </a:ext>
                </a:extLst>
              </a:tr>
              <a:tr h="370988"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VHT NDPA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6144705"/>
                  </a:ext>
                </a:extLst>
              </a:tr>
              <a:tr h="370988">
                <a:tc>
                  <a:txBody>
                    <a:bodyPr/>
                    <a:lstStyle/>
                    <a:p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HE NDPA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541513"/>
                  </a:ext>
                </a:extLst>
              </a:tr>
              <a:tr h="440407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Ranging NDPA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762987"/>
                  </a:ext>
                </a:extLst>
              </a:tr>
              <a:tr h="370988"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Reserved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848416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315B455D-C51D-4D17-B82C-ED56ACFF8255}"/>
              </a:ext>
            </a:extLst>
          </p:cNvPr>
          <p:cNvSpPr txBox="1"/>
          <p:nvPr/>
        </p:nvSpPr>
        <p:spPr>
          <a:xfrm>
            <a:off x="475720" y="4293096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000" dirty="0"/>
          </a:p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B9E434-AD6A-45EF-A625-AB8592452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0553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D3C56-3CE3-416F-A455-102B1879F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NDPA frame---STA Info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C71A15-AFA3-418D-B4D0-2EB82C2DF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The STA Info field is 2 bytes for a VHT STA, and 4 bytes for an HE STA.</a:t>
            </a:r>
          </a:p>
          <a:p>
            <a:pPr lvl="1"/>
            <a:r>
              <a:rPr lang="en-US" sz="1400" dirty="0"/>
              <a:t>In order to prevent a non-HE VHT STA wrongly determining its AID in HE NDPA, there is a disambiguation bit in the HE STA Info field.</a:t>
            </a:r>
          </a:p>
          <a:p>
            <a:r>
              <a:rPr lang="en-US" sz="1800" dirty="0"/>
              <a:t>If we further extend the length of the STA Info field for an EHT STA, we need to take care of disambiguation scenarios where either a VHT STA or an HE STA may wrongly determine its AID in an EHT STA Info field.</a:t>
            </a:r>
          </a:p>
          <a:p>
            <a:r>
              <a:rPr lang="en-US" sz="1800" dirty="0"/>
              <a:t>Considering the complexity of designing such disambiguation, we propose to keep the size of STA Info field for EHT STA.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DBBA16-C295-41DD-B40F-B46FDF873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ED1F334-D994-45C4-911A-48307E109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A1F8A18D-E537-45BE-9236-84EB3DEF3E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232" y="4208576"/>
            <a:ext cx="4465469" cy="1089139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27E1FD28-BCAF-4089-97E0-48287B668B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5243082"/>
            <a:ext cx="2763515" cy="686387"/>
          </a:xfrm>
          <a:prstGeom prst="rect">
            <a:avLst/>
          </a:prstGeom>
        </p:spPr>
      </p:pic>
      <p:pic>
        <p:nvPicPr>
          <p:cNvPr id="10" name="Picture 9" descr="A screenshot of a cell phone&#10;&#10;Description automatically generated">
            <a:extLst>
              <a:ext uri="{FF2B5EF4-FFF2-40B4-BE49-F238E27FC236}">
                <a16:creationId xmlns:a16="http://schemas.microsoft.com/office/drawing/2014/main" id="{2E3B799D-A5E2-4453-93B3-DEFE07676C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6232" y="5263908"/>
            <a:ext cx="4427919" cy="1076568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A242850-EA26-4771-A137-EC66D58D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68596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D8752-4444-4F25-99FA-8E200464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1: Create a new EHT NDPA 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7A00B-C01A-4686-BAC6-772124DDB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065384"/>
            <a:ext cx="7772400" cy="2922327"/>
          </a:xfrm>
        </p:spPr>
        <p:txBody>
          <a:bodyPr/>
          <a:lstStyle/>
          <a:p>
            <a:r>
              <a:rPr lang="en-US" sz="1600" dirty="0"/>
              <a:t>As long as we keep the size of STA Info field unchanged, we do not need to worry about the disambiguation between EHT and HE STAs.</a:t>
            </a:r>
          </a:p>
          <a:p>
            <a:r>
              <a:rPr lang="en-US" sz="1600" dirty="0"/>
              <a:t>We can then safely redesign and compress Partial BW Info subfield to release a few bits for subfields that need expansion, for example, Nc subfield.</a:t>
            </a:r>
          </a:p>
          <a:p>
            <a:pPr lvl="1"/>
            <a:r>
              <a:rPr lang="en-US" sz="1400" dirty="0"/>
              <a:t>Currently Partial BW Info is based on RU 26 granularity. There were 74 26-tone RUs, so need 7 bits for RU Start Index and RU End Index. There are 148 26-tone RUs, so need 8 bits for RU Start Index and RU End Index.</a:t>
            </a:r>
          </a:p>
          <a:p>
            <a:pPr lvl="1"/>
            <a:r>
              <a:rPr lang="en-US" sz="1400" dirty="0"/>
              <a:t>PHY is </a:t>
            </a:r>
            <a:r>
              <a:rPr lang="en-US" sz="1400"/>
              <a:t>considering using RU242 </a:t>
            </a:r>
            <a:r>
              <a:rPr lang="en-US" sz="1400" dirty="0"/>
              <a:t>granularity for partial BW CSI feedback.</a:t>
            </a:r>
          </a:p>
          <a:p>
            <a:pPr lvl="1"/>
            <a:r>
              <a:rPr lang="en-US" sz="1400" dirty="0"/>
              <a:t>Option 1: Use RU242 granularity to compress this field</a:t>
            </a:r>
          </a:p>
          <a:p>
            <a:pPr lvl="2"/>
            <a:r>
              <a:rPr lang="en-US" sz="1200" dirty="0"/>
              <a:t>4 bits each for RU Start Index and RU End Index. </a:t>
            </a:r>
            <a:r>
              <a:rPr lang="en-US" altLang="zh-CN" sz="1200" dirty="0"/>
              <a:t>8 bits in total</a:t>
            </a:r>
            <a:endParaRPr lang="en-US" sz="1200" dirty="0"/>
          </a:p>
          <a:p>
            <a:pPr lvl="1"/>
            <a:r>
              <a:rPr lang="en-US" sz="1400" dirty="0"/>
              <a:t>Option 2: Keep RU 26 granularity, but change the signaling of this field</a:t>
            </a:r>
          </a:p>
          <a:p>
            <a:pPr lvl="2"/>
            <a:r>
              <a:rPr lang="en-US" sz="1400" dirty="0"/>
              <a:t>One possible solution is to keep the first 7 or 8 bits to indicate the RU Start Index, or to indicate the center subcarrier and half of the span and use the subsequent 4 to 5 bits to indicate the total span of feedback bandwidth. </a:t>
            </a:r>
          </a:p>
          <a:p>
            <a:pPr lvl="1"/>
            <a:endParaRPr lang="en-US" sz="1400" dirty="0"/>
          </a:p>
          <a:p>
            <a:pPr lvl="2"/>
            <a:endParaRPr lang="en-US" sz="12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7391A-8D60-42BA-8162-B98DF7280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55A7B-B65E-46EA-B3A4-579581B9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D670DEE5-3939-469C-8C82-95AE85CFB3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8" y="1738157"/>
            <a:ext cx="5500850" cy="1341671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F519FDE1-2870-447F-913B-187DA84DC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606" y="1875592"/>
            <a:ext cx="3206327" cy="1066800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2E23C6-1898-422C-BFFF-C26B7125A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45817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D8752-4444-4F25-99FA-8E2004645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Reuse HE NDPA 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7A00B-C01A-4686-BAC6-772124DDB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3065384"/>
            <a:ext cx="7772400" cy="2922327"/>
          </a:xfrm>
        </p:spPr>
        <p:txBody>
          <a:bodyPr/>
          <a:lstStyle/>
          <a:p>
            <a:r>
              <a:rPr lang="en-US" sz="2000" dirty="0"/>
              <a:t>In this case, since we need to change the format of STA </a:t>
            </a:r>
            <a:r>
              <a:rPr lang="en-US" altLang="zh-CN" sz="2000" dirty="0"/>
              <a:t>Info field for EHT STAs, </a:t>
            </a:r>
            <a:r>
              <a:rPr lang="en-US" sz="2000" dirty="0"/>
              <a:t>we will need an HE/EHT indication bit in STA Info field to identify whether this STA Info field is for HE STA or EHT STA.</a:t>
            </a:r>
          </a:p>
          <a:p>
            <a:r>
              <a:rPr lang="en-US" sz="2000" dirty="0"/>
              <a:t>Seems that the only option is to use B23-B24, which are the two MSB bits for RU End Index [1].</a:t>
            </a:r>
          </a:p>
          <a:p>
            <a:pPr lvl="1"/>
            <a:r>
              <a:rPr lang="en-US" sz="1600" dirty="0"/>
              <a:t>HE STAs will never set B23-B24 to 11, as the valid range for HE STAs is 0-73.</a:t>
            </a:r>
          </a:p>
          <a:p>
            <a:pPr lvl="1"/>
            <a:r>
              <a:rPr lang="en-US" sz="1600" dirty="0"/>
              <a:t>We can set this two bits to </a:t>
            </a:r>
            <a:r>
              <a:rPr lang="en-US" altLang="zh-CN" sz="1600" dirty="0"/>
              <a:t>11 to indicate the corresponding STA Info field is a EHT STA Info field.</a:t>
            </a:r>
          </a:p>
          <a:p>
            <a:pPr lvl="1"/>
            <a:r>
              <a:rPr lang="en-US" sz="1600" dirty="0"/>
              <a:t>We again need to compress Partial BW Info subfield, so that we at least release B23-B24.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57391A-8D60-42BA-8162-B98DF7280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E55A7B-B65E-46EA-B3A4-579581B98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D670DEE5-3939-469C-8C82-95AE85CFB3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8" y="1738157"/>
            <a:ext cx="5500850" cy="1341671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F519FDE1-2870-447F-913B-187DA84DC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4606" y="1875592"/>
            <a:ext cx="3206327" cy="1066800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226F4A-A9CF-4A6B-9EE3-320FC0B13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34306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B6815-D884-4F47-A190-57574C9F3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1 vs. Option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F9BC4-5DCB-45CD-8FAE-F51C53720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Both options work, but Option 2 needs more complicated signaling for HE/EHT identification </a:t>
            </a:r>
            <a:r>
              <a:rPr lang="en-US" altLang="zh-CN" dirty="0"/>
              <a:t>in STA Info subfield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However, we do not see a clear use case for mixing HE and EHT STAs in one NDPA frame, and moreover:</a:t>
            </a:r>
          </a:p>
          <a:p>
            <a:pPr lvl="2"/>
            <a:r>
              <a:rPr lang="en-US" dirty="0"/>
              <a:t>Tone plan for 11ax and 11be are different.</a:t>
            </a:r>
          </a:p>
          <a:p>
            <a:pPr lvl="2"/>
            <a:r>
              <a:rPr lang="en-US" dirty="0"/>
              <a:t>EHT LTF can potentially be different from HE LTF.</a:t>
            </a:r>
          </a:p>
          <a:p>
            <a:pPr lvl="2"/>
            <a:r>
              <a:rPr lang="en-US" dirty="0"/>
              <a:t>We probably need to sound HE and EHT STAs separately.</a:t>
            </a:r>
          </a:p>
          <a:p>
            <a:pPr lvl="1"/>
            <a:r>
              <a:rPr lang="en-US" dirty="0"/>
              <a:t>Option 1 is preferred.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3C2018-41F0-4220-906F-A7CD56B6A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C13BF1-D169-465F-B706-A4A032E10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1E50733-EAE4-49FC-BD9C-CE15A513F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9433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C7FCA0-AE75-4B87-9CE0-BD26809D8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Channel puncturing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5407E-3D0E-45CB-9E27-E42AE0932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9971" y="3420000"/>
            <a:ext cx="7772400" cy="2794385"/>
          </a:xfrm>
        </p:spPr>
        <p:txBody>
          <a:bodyPr/>
          <a:lstStyle/>
          <a:p>
            <a:r>
              <a:rPr lang="en-US" sz="2000" dirty="0"/>
              <a:t>Currently we use a specific STA Info field with AID 2047 to indicate the puncturing status of each 20 MHz channel.</a:t>
            </a:r>
          </a:p>
          <a:p>
            <a:r>
              <a:rPr lang="en-US" sz="2000" dirty="0"/>
              <a:t>We needs to extend the Disallowed Subchannel Bitmap by 8 bits to cover 320 </a:t>
            </a:r>
            <a:r>
              <a:rPr lang="en-US" sz="2000" dirty="0" err="1"/>
              <a:t>MHz.</a:t>
            </a:r>
            <a:endParaRPr lang="en-US" sz="2000" dirty="0"/>
          </a:p>
          <a:p>
            <a:r>
              <a:rPr lang="en-US" sz="2000" dirty="0"/>
              <a:t>Propose to use the 8 reserved bits B19-B26.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117A2-CAD2-45D6-B3DB-4A63EDD58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5216C4-845E-4196-A22F-6BFC01EF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601D1F7E-CE59-4974-9DF4-6F2CFF9E9D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653369"/>
            <a:ext cx="6811875" cy="1656184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2E8EB1-C77A-41A7-8321-4B750AF34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14329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0B5D0-23F6-4106-8CE5-17E4B7E89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EF1EED-0FA3-4090-ACDC-CD5434738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this contribution, we discussed the design options for NDPA frame in EHT.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0F0CB2-0954-49BB-9F87-99E759CD6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Cheng Chen, Intel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2343E-4A10-4572-AEA3-DBEE98864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5D227A-A14D-4A0B-AB69-74693DB7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/>
              <a:t>Sep 2020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13643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103521</TotalTime>
  <Words>1051</Words>
  <Application>Microsoft Office PowerPoint</Application>
  <PresentationFormat>On-screen Show (4:3)</PresentationFormat>
  <Paragraphs>135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Qualcomm Office Regular</vt:lpstr>
      <vt:lpstr>Qualcomm Regular</vt:lpstr>
      <vt:lpstr>Times New Roman</vt:lpstr>
      <vt:lpstr>802-11-Submission</vt:lpstr>
      <vt:lpstr>EHT NDPA frame design</vt:lpstr>
      <vt:lpstr>Motivation</vt:lpstr>
      <vt:lpstr>NDPA frame---Sounding Dialog Token</vt:lpstr>
      <vt:lpstr>NDPA frame---STA Info</vt:lpstr>
      <vt:lpstr>Option 1: Create a new EHT NDPA variant</vt:lpstr>
      <vt:lpstr>Option 2: Reuse HE NDPA variant</vt:lpstr>
      <vt:lpstr>Option 1 vs. Option 2</vt:lpstr>
      <vt:lpstr>Channel puncturing</vt:lpstr>
      <vt:lpstr>Conclusions</vt:lpstr>
      <vt:lpstr>SP1</vt:lpstr>
      <vt:lpstr>SP2</vt:lpstr>
      <vt:lpstr>SP3</vt:lpstr>
      <vt:lpstr>SP4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cheng.chen@intel.com</dc:creator>
  <cp:keywords>CTPClassification=CTP_NT</cp:keywords>
  <cp:lastModifiedBy>Chen, Cheng</cp:lastModifiedBy>
  <cp:revision>1819</cp:revision>
  <cp:lastPrinted>1998-02-10T13:28:06Z</cp:lastPrinted>
  <dcterms:created xsi:type="dcterms:W3CDTF">2004-12-02T14:01:45Z</dcterms:created>
  <dcterms:modified xsi:type="dcterms:W3CDTF">2020-09-10T21:43:23Z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9e0d1078-9938-4df6-9157-16e8a2e8272e</vt:lpwstr>
  </property>
  <property fmtid="{D5CDD505-2E9C-101B-9397-08002B2CF9AE}" pid="4" name="CTP_TimeStamp">
    <vt:lpwstr>2020-07-01 18:57:46Z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