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51"/>
  </p:notesMasterIdLst>
  <p:handoutMasterIdLst>
    <p:handoutMasterId r:id="rId52"/>
  </p:handoutMasterIdLst>
  <p:sldIdLst>
    <p:sldId id="256" r:id="rId5"/>
    <p:sldId id="491" r:id="rId6"/>
    <p:sldId id="493" r:id="rId7"/>
    <p:sldId id="494" r:id="rId8"/>
    <p:sldId id="511" r:id="rId9"/>
    <p:sldId id="546" r:id="rId10"/>
    <p:sldId id="568" r:id="rId11"/>
    <p:sldId id="532" r:id="rId12"/>
    <p:sldId id="533" r:id="rId13"/>
    <p:sldId id="534" r:id="rId14"/>
    <p:sldId id="569" r:id="rId15"/>
    <p:sldId id="543" r:id="rId16"/>
    <p:sldId id="544" r:id="rId17"/>
    <p:sldId id="497" r:id="rId18"/>
    <p:sldId id="555" r:id="rId19"/>
    <p:sldId id="547" r:id="rId20"/>
    <p:sldId id="548" r:id="rId21"/>
    <p:sldId id="563" r:id="rId22"/>
    <p:sldId id="565" r:id="rId23"/>
    <p:sldId id="549" r:id="rId24"/>
    <p:sldId id="550" r:id="rId25"/>
    <p:sldId id="551" r:id="rId26"/>
    <p:sldId id="552" r:id="rId27"/>
    <p:sldId id="553" r:id="rId28"/>
    <p:sldId id="554" r:id="rId29"/>
    <p:sldId id="556" r:id="rId30"/>
    <p:sldId id="558" r:id="rId31"/>
    <p:sldId id="516" r:id="rId32"/>
    <p:sldId id="566" r:id="rId33"/>
    <p:sldId id="542" r:id="rId34"/>
    <p:sldId id="541" r:id="rId35"/>
    <p:sldId id="521" r:id="rId36"/>
    <p:sldId id="561" r:id="rId37"/>
    <p:sldId id="562" r:id="rId38"/>
    <p:sldId id="523" r:id="rId39"/>
    <p:sldId id="567" r:id="rId40"/>
    <p:sldId id="530" r:id="rId41"/>
    <p:sldId id="559" r:id="rId42"/>
    <p:sldId id="560" r:id="rId43"/>
    <p:sldId id="570" r:id="rId44"/>
    <p:sldId id="501" r:id="rId45"/>
    <p:sldId id="512" r:id="rId46"/>
    <p:sldId id="503" r:id="rId47"/>
    <p:sldId id="527" r:id="rId48"/>
    <p:sldId id="526" r:id="rId49"/>
    <p:sldId id="517" r:id="rId50"/>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7D96FE-6056-460E-B3FD-1529FB3A571A}" v="137" dt="2020-12-08T02:10:00.6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657" autoAdjust="0"/>
    <p:restoredTop sz="94660"/>
  </p:normalViewPr>
  <p:slideViewPr>
    <p:cSldViewPr>
      <p:cViewPr varScale="1">
        <p:scale>
          <a:sx n="107" d="100"/>
          <a:sy n="107" d="100"/>
        </p:scale>
        <p:origin x="1458"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588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D67D96FE-6056-460E-B3FD-1529FB3A571A}"/>
    <pc:docChg chg="undo custSel addSld delSld modSld sldOrd">
      <pc:chgData name="Steve Shellhammer" userId="0e71f22d-ee3e-49c0-82ff-dbc290af8082" providerId="ADAL" clId="{D67D96FE-6056-460E-B3FD-1529FB3A571A}" dt="2020-12-08T02:12:45.995" v="8748" actId="20577"/>
      <pc:docMkLst>
        <pc:docMk/>
      </pc:docMkLst>
      <pc:sldChg chg="modSp mod">
        <pc:chgData name="Steve Shellhammer" userId="0e71f22d-ee3e-49c0-82ff-dbc290af8082" providerId="ADAL" clId="{D67D96FE-6056-460E-B3FD-1529FB3A571A}" dt="2020-12-07T18:15:01.087" v="7" actId="20577"/>
        <pc:sldMkLst>
          <pc:docMk/>
          <pc:sldMk cId="0" sldId="256"/>
        </pc:sldMkLst>
        <pc:spChg chg="mod">
          <ac:chgData name="Steve Shellhammer" userId="0e71f22d-ee3e-49c0-82ff-dbc290af8082" providerId="ADAL" clId="{D67D96FE-6056-460E-B3FD-1529FB3A571A}" dt="2020-12-07T18:15:01.087" v="7" actId="20577"/>
          <ac:spMkLst>
            <pc:docMk/>
            <pc:sldMk cId="0" sldId="256"/>
            <ac:spMk id="3074" creationId="{00000000-0000-0000-0000-000000000000}"/>
          </ac:spMkLst>
        </pc:spChg>
      </pc:sldChg>
      <pc:sldChg chg="modSp mod">
        <pc:chgData name="Steve Shellhammer" userId="0e71f22d-ee3e-49c0-82ff-dbc290af8082" providerId="ADAL" clId="{D67D96FE-6056-460E-B3FD-1529FB3A571A}" dt="2020-12-08T01:43:13.870" v="8283" actId="14100"/>
        <pc:sldMkLst>
          <pc:docMk/>
          <pc:sldMk cId="573774945" sldId="491"/>
        </pc:sldMkLst>
        <pc:spChg chg="mod">
          <ac:chgData name="Steve Shellhammer" userId="0e71f22d-ee3e-49c0-82ff-dbc290af8082" providerId="ADAL" clId="{D67D96FE-6056-460E-B3FD-1529FB3A571A}" dt="2020-12-07T18:15:34.291" v="8" actId="14100"/>
          <ac:spMkLst>
            <pc:docMk/>
            <pc:sldMk cId="573774945" sldId="491"/>
            <ac:spMk id="2" creationId="{C1E1D088-A28A-42AA-87C5-2D516182B7E6}"/>
          </ac:spMkLst>
        </pc:spChg>
        <pc:spChg chg="mod">
          <ac:chgData name="Steve Shellhammer" userId="0e71f22d-ee3e-49c0-82ff-dbc290af8082" providerId="ADAL" clId="{D67D96FE-6056-460E-B3FD-1529FB3A571A}" dt="2020-12-08T01:43:13.870" v="8283" actId="14100"/>
          <ac:spMkLst>
            <pc:docMk/>
            <pc:sldMk cId="573774945" sldId="491"/>
            <ac:spMk id="3" creationId="{D7D13A60-79DB-400B-9F93-E0ECDA3CE649}"/>
          </ac:spMkLst>
        </pc:spChg>
      </pc:sldChg>
      <pc:sldChg chg="add">
        <pc:chgData name="Steve Shellhammer" userId="0e71f22d-ee3e-49c0-82ff-dbc290af8082" providerId="ADAL" clId="{D67D96FE-6056-460E-B3FD-1529FB3A571A}" dt="2020-12-07T18:45:32.670" v="827"/>
        <pc:sldMkLst>
          <pc:docMk/>
          <pc:sldMk cId="242788300" sldId="501"/>
        </pc:sldMkLst>
      </pc:sldChg>
      <pc:sldChg chg="del">
        <pc:chgData name="Steve Shellhammer" userId="0e71f22d-ee3e-49c0-82ff-dbc290af8082" providerId="ADAL" clId="{D67D96FE-6056-460E-B3FD-1529FB3A571A}" dt="2020-12-07T18:45:31.053" v="826" actId="2696"/>
        <pc:sldMkLst>
          <pc:docMk/>
          <pc:sldMk cId="580852703" sldId="501"/>
        </pc:sldMkLst>
      </pc:sldChg>
      <pc:sldChg chg="del">
        <pc:chgData name="Steve Shellhammer" userId="0e71f22d-ee3e-49c0-82ff-dbc290af8082" providerId="ADAL" clId="{D67D96FE-6056-460E-B3FD-1529FB3A571A}" dt="2020-12-07T18:45:31.053" v="826" actId="2696"/>
        <pc:sldMkLst>
          <pc:docMk/>
          <pc:sldMk cId="1828848411" sldId="503"/>
        </pc:sldMkLst>
      </pc:sldChg>
      <pc:sldChg chg="modSp add mod">
        <pc:chgData name="Steve Shellhammer" userId="0e71f22d-ee3e-49c0-82ff-dbc290af8082" providerId="ADAL" clId="{D67D96FE-6056-460E-B3FD-1529FB3A571A}" dt="2020-12-07T22:40:28.955" v="6102" actId="20577"/>
        <pc:sldMkLst>
          <pc:docMk/>
          <pc:sldMk cId="3052861190" sldId="503"/>
        </pc:sldMkLst>
        <pc:spChg chg="mod">
          <ac:chgData name="Steve Shellhammer" userId="0e71f22d-ee3e-49c0-82ff-dbc290af8082" providerId="ADAL" clId="{D67D96FE-6056-460E-B3FD-1529FB3A571A}" dt="2020-12-07T22:40:28.955" v="6102" actId="20577"/>
          <ac:spMkLst>
            <pc:docMk/>
            <pc:sldMk cId="3052861190" sldId="503"/>
            <ac:spMk id="3" creationId="{C3757741-FA36-4789-B8A5-2D39DEC31BED}"/>
          </ac:spMkLst>
        </pc:spChg>
      </pc:sldChg>
      <pc:sldChg chg="del">
        <pc:chgData name="Steve Shellhammer" userId="0e71f22d-ee3e-49c0-82ff-dbc290af8082" providerId="ADAL" clId="{D67D96FE-6056-460E-B3FD-1529FB3A571A}" dt="2020-12-07T19:52:30.289" v="3037" actId="47"/>
        <pc:sldMkLst>
          <pc:docMk/>
          <pc:sldMk cId="2011741430" sldId="508"/>
        </pc:sldMkLst>
      </pc:sldChg>
      <pc:sldChg chg="del">
        <pc:chgData name="Steve Shellhammer" userId="0e71f22d-ee3e-49c0-82ff-dbc290af8082" providerId="ADAL" clId="{D67D96FE-6056-460E-B3FD-1529FB3A571A}" dt="2020-12-07T18:45:31.053" v="826" actId="2696"/>
        <pc:sldMkLst>
          <pc:docMk/>
          <pc:sldMk cId="3591921835" sldId="512"/>
        </pc:sldMkLst>
      </pc:sldChg>
      <pc:sldChg chg="add">
        <pc:chgData name="Steve Shellhammer" userId="0e71f22d-ee3e-49c0-82ff-dbc290af8082" providerId="ADAL" clId="{D67D96FE-6056-460E-B3FD-1529FB3A571A}" dt="2020-12-07T18:45:32.670" v="827"/>
        <pc:sldMkLst>
          <pc:docMk/>
          <pc:sldMk cId="4203522377" sldId="512"/>
        </pc:sldMkLst>
      </pc:sldChg>
      <pc:sldChg chg="modSp mod">
        <pc:chgData name="Steve Shellhammer" userId="0e71f22d-ee3e-49c0-82ff-dbc290af8082" providerId="ADAL" clId="{D67D96FE-6056-460E-B3FD-1529FB3A571A}" dt="2020-12-08T02:12:45.995" v="8748" actId="20577"/>
        <pc:sldMkLst>
          <pc:docMk/>
          <pc:sldMk cId="3774626521" sldId="516"/>
        </pc:sldMkLst>
        <pc:spChg chg="mod">
          <ac:chgData name="Steve Shellhammer" userId="0e71f22d-ee3e-49c0-82ff-dbc290af8082" providerId="ADAL" clId="{D67D96FE-6056-460E-B3FD-1529FB3A571A}" dt="2020-12-08T02:12:45.995" v="8748" actId="20577"/>
          <ac:spMkLst>
            <pc:docMk/>
            <pc:sldMk cId="3774626521" sldId="516"/>
            <ac:spMk id="3" creationId="{886D1618-98BB-4D02-B794-05D2D619DB61}"/>
          </ac:spMkLst>
        </pc:spChg>
      </pc:sldChg>
      <pc:sldChg chg="add">
        <pc:chgData name="Steve Shellhammer" userId="0e71f22d-ee3e-49c0-82ff-dbc290af8082" providerId="ADAL" clId="{D67D96FE-6056-460E-B3FD-1529FB3A571A}" dt="2020-12-07T18:45:32.670" v="827"/>
        <pc:sldMkLst>
          <pc:docMk/>
          <pc:sldMk cId="2002995432" sldId="517"/>
        </pc:sldMkLst>
      </pc:sldChg>
      <pc:sldChg chg="del">
        <pc:chgData name="Steve Shellhammer" userId="0e71f22d-ee3e-49c0-82ff-dbc290af8082" providerId="ADAL" clId="{D67D96FE-6056-460E-B3FD-1529FB3A571A}" dt="2020-12-07T18:45:31.053" v="826" actId="2696"/>
        <pc:sldMkLst>
          <pc:docMk/>
          <pc:sldMk cId="2151301733" sldId="517"/>
        </pc:sldMkLst>
      </pc:sldChg>
      <pc:sldChg chg="modSp mod">
        <pc:chgData name="Steve Shellhammer" userId="0e71f22d-ee3e-49c0-82ff-dbc290af8082" providerId="ADAL" clId="{D67D96FE-6056-460E-B3FD-1529FB3A571A}" dt="2020-12-08T01:10:50.509" v="7925" actId="20577"/>
        <pc:sldMkLst>
          <pc:docMk/>
          <pc:sldMk cId="1662456210" sldId="521"/>
        </pc:sldMkLst>
        <pc:spChg chg="mod">
          <ac:chgData name="Steve Shellhammer" userId="0e71f22d-ee3e-49c0-82ff-dbc290af8082" providerId="ADAL" clId="{D67D96FE-6056-460E-B3FD-1529FB3A571A}" dt="2020-12-08T01:10:50.509" v="7925" actId="20577"/>
          <ac:spMkLst>
            <pc:docMk/>
            <pc:sldMk cId="1662456210" sldId="521"/>
            <ac:spMk id="2" creationId="{27BC3E15-F4B1-49E1-8ED9-3BCF442919FF}"/>
          </ac:spMkLst>
        </pc:spChg>
      </pc:sldChg>
      <pc:sldChg chg="addSp modSp mod">
        <pc:chgData name="Steve Shellhammer" userId="0e71f22d-ee3e-49c0-82ff-dbc290af8082" providerId="ADAL" clId="{D67D96FE-6056-460E-B3FD-1529FB3A571A}" dt="2020-12-08T02:01:26.873" v="8571" actId="14100"/>
        <pc:sldMkLst>
          <pc:docMk/>
          <pc:sldMk cId="317197680" sldId="523"/>
        </pc:sldMkLst>
        <pc:spChg chg="mod">
          <ac:chgData name="Steve Shellhammer" userId="0e71f22d-ee3e-49c0-82ff-dbc290af8082" providerId="ADAL" clId="{D67D96FE-6056-460E-B3FD-1529FB3A571A}" dt="2020-12-08T01:17:51.439" v="8150" actId="20577"/>
          <ac:spMkLst>
            <pc:docMk/>
            <pc:sldMk cId="317197680" sldId="523"/>
            <ac:spMk id="2" creationId="{C6C8C363-91E1-42DE-951D-E95D3D671A7B}"/>
          </ac:spMkLst>
        </pc:spChg>
        <pc:spChg chg="mod">
          <ac:chgData name="Steve Shellhammer" userId="0e71f22d-ee3e-49c0-82ff-dbc290af8082" providerId="ADAL" clId="{D67D96FE-6056-460E-B3FD-1529FB3A571A}" dt="2020-12-08T02:01:26.873" v="8571" actId="14100"/>
          <ac:spMkLst>
            <pc:docMk/>
            <pc:sldMk cId="317197680" sldId="523"/>
            <ac:spMk id="3" creationId="{886D1618-98BB-4D02-B794-05D2D619DB61}"/>
          </ac:spMkLst>
        </pc:spChg>
        <pc:picChg chg="add mod">
          <ac:chgData name="Steve Shellhammer" userId="0e71f22d-ee3e-49c0-82ff-dbc290af8082" providerId="ADAL" clId="{D67D96FE-6056-460E-B3FD-1529FB3A571A}" dt="2020-12-08T02:01:22.255" v="8570" actId="1076"/>
          <ac:picMkLst>
            <pc:docMk/>
            <pc:sldMk cId="317197680" sldId="523"/>
            <ac:picMk id="7" creationId="{317AB3E0-CEC9-469E-AE29-25617C3A9C5B}"/>
          </ac:picMkLst>
        </pc:picChg>
      </pc:sldChg>
      <pc:sldChg chg="del">
        <pc:chgData name="Steve Shellhammer" userId="0e71f22d-ee3e-49c0-82ff-dbc290af8082" providerId="ADAL" clId="{D67D96FE-6056-460E-B3FD-1529FB3A571A}" dt="2020-12-07T20:54:33.178" v="5530" actId="47"/>
        <pc:sldMkLst>
          <pc:docMk/>
          <pc:sldMk cId="1835432597" sldId="524"/>
        </pc:sldMkLst>
      </pc:sldChg>
      <pc:sldChg chg="del">
        <pc:chgData name="Steve Shellhammer" userId="0e71f22d-ee3e-49c0-82ff-dbc290af8082" providerId="ADAL" clId="{D67D96FE-6056-460E-B3FD-1529FB3A571A}" dt="2020-12-07T20:54:33.178" v="5530" actId="47"/>
        <pc:sldMkLst>
          <pc:docMk/>
          <pc:sldMk cId="3640226900" sldId="525"/>
        </pc:sldMkLst>
      </pc:sldChg>
      <pc:sldChg chg="add">
        <pc:chgData name="Steve Shellhammer" userId="0e71f22d-ee3e-49c0-82ff-dbc290af8082" providerId="ADAL" clId="{D67D96FE-6056-460E-B3FD-1529FB3A571A}" dt="2020-12-07T18:45:32.670" v="827"/>
        <pc:sldMkLst>
          <pc:docMk/>
          <pc:sldMk cId="294109691" sldId="526"/>
        </pc:sldMkLst>
      </pc:sldChg>
      <pc:sldChg chg="del">
        <pc:chgData name="Steve Shellhammer" userId="0e71f22d-ee3e-49c0-82ff-dbc290af8082" providerId="ADAL" clId="{D67D96FE-6056-460E-B3FD-1529FB3A571A}" dt="2020-12-07T18:45:31.053" v="826" actId="2696"/>
        <pc:sldMkLst>
          <pc:docMk/>
          <pc:sldMk cId="3059259119" sldId="526"/>
        </pc:sldMkLst>
      </pc:sldChg>
      <pc:sldChg chg="del">
        <pc:chgData name="Steve Shellhammer" userId="0e71f22d-ee3e-49c0-82ff-dbc290af8082" providerId="ADAL" clId="{D67D96FE-6056-460E-B3FD-1529FB3A571A}" dt="2020-12-07T18:45:31.053" v="826" actId="2696"/>
        <pc:sldMkLst>
          <pc:docMk/>
          <pc:sldMk cId="1399333968" sldId="527"/>
        </pc:sldMkLst>
      </pc:sldChg>
      <pc:sldChg chg="addSp delSp modSp add mod">
        <pc:chgData name="Steve Shellhammer" userId="0e71f22d-ee3e-49c0-82ff-dbc290af8082" providerId="ADAL" clId="{D67D96FE-6056-460E-B3FD-1529FB3A571A}" dt="2020-12-07T22:41:29.324" v="6105" actId="1076"/>
        <pc:sldMkLst>
          <pc:docMk/>
          <pc:sldMk cId="2503581769" sldId="527"/>
        </pc:sldMkLst>
        <pc:grpChg chg="del">
          <ac:chgData name="Steve Shellhammer" userId="0e71f22d-ee3e-49c0-82ff-dbc290af8082" providerId="ADAL" clId="{D67D96FE-6056-460E-B3FD-1529FB3A571A}" dt="2020-12-07T22:41:27.203" v="6103" actId="478"/>
          <ac:grpSpMkLst>
            <pc:docMk/>
            <pc:sldMk cId="2503581769" sldId="527"/>
            <ac:grpSpMk id="7" creationId="{E7E2D24D-77D4-4E21-AC39-A8D15C9DC8E2}"/>
          </ac:grpSpMkLst>
        </pc:grpChg>
        <pc:picChg chg="add mod">
          <ac:chgData name="Steve Shellhammer" userId="0e71f22d-ee3e-49c0-82ff-dbc290af8082" providerId="ADAL" clId="{D67D96FE-6056-460E-B3FD-1529FB3A571A}" dt="2020-12-07T22:41:29.324" v="6105" actId="1076"/>
          <ac:picMkLst>
            <pc:docMk/>
            <pc:sldMk cId="2503581769" sldId="527"/>
            <ac:picMk id="10" creationId="{BB369005-5C06-4504-8065-4650448855FC}"/>
          </ac:picMkLst>
        </pc:picChg>
      </pc:sldChg>
      <pc:sldChg chg="del">
        <pc:chgData name="Steve Shellhammer" userId="0e71f22d-ee3e-49c0-82ff-dbc290af8082" providerId="ADAL" clId="{D67D96FE-6056-460E-B3FD-1529FB3A571A}" dt="2020-12-07T20:54:33.178" v="5530" actId="47"/>
        <pc:sldMkLst>
          <pc:docMk/>
          <pc:sldMk cId="2828499740" sldId="529"/>
        </pc:sldMkLst>
      </pc:sldChg>
      <pc:sldChg chg="del">
        <pc:chgData name="Steve Shellhammer" userId="0e71f22d-ee3e-49c0-82ff-dbc290af8082" providerId="ADAL" clId="{D67D96FE-6056-460E-B3FD-1529FB3A571A}" dt="2020-12-07T18:42:37.608" v="488" actId="47"/>
        <pc:sldMkLst>
          <pc:docMk/>
          <pc:sldMk cId="2153004703" sldId="531"/>
        </pc:sldMkLst>
      </pc:sldChg>
      <pc:sldChg chg="modSp mod">
        <pc:chgData name="Steve Shellhammer" userId="0e71f22d-ee3e-49c0-82ff-dbc290af8082" providerId="ADAL" clId="{D67D96FE-6056-460E-B3FD-1529FB3A571A}" dt="2020-12-07T18:38:23.290" v="399" actId="108"/>
        <pc:sldMkLst>
          <pc:docMk/>
          <pc:sldMk cId="4030258808" sldId="532"/>
        </pc:sldMkLst>
        <pc:graphicFrameChg chg="mod modGraphic">
          <ac:chgData name="Steve Shellhammer" userId="0e71f22d-ee3e-49c0-82ff-dbc290af8082" providerId="ADAL" clId="{D67D96FE-6056-460E-B3FD-1529FB3A571A}" dt="2020-12-07T18:38:23.290" v="399" actId="108"/>
          <ac:graphicFrameMkLst>
            <pc:docMk/>
            <pc:sldMk cId="4030258808" sldId="532"/>
            <ac:graphicFrameMk id="9" creationId="{5D78C60A-A244-419A-B61E-B90579C9DBB7}"/>
          </ac:graphicFrameMkLst>
        </pc:graphicFrameChg>
      </pc:sldChg>
      <pc:sldChg chg="modSp mod">
        <pc:chgData name="Steve Shellhammer" userId="0e71f22d-ee3e-49c0-82ff-dbc290af8082" providerId="ADAL" clId="{D67D96FE-6056-460E-B3FD-1529FB3A571A}" dt="2020-12-08T01:40:56.114" v="8276" actId="20577"/>
        <pc:sldMkLst>
          <pc:docMk/>
          <pc:sldMk cId="520315135" sldId="533"/>
        </pc:sldMkLst>
        <pc:spChg chg="mod">
          <ac:chgData name="Steve Shellhammer" userId="0e71f22d-ee3e-49c0-82ff-dbc290af8082" providerId="ADAL" clId="{D67D96FE-6056-460E-B3FD-1529FB3A571A}" dt="2020-12-07T22:30:10.775" v="5725" actId="20577"/>
          <ac:spMkLst>
            <pc:docMk/>
            <pc:sldMk cId="520315135" sldId="533"/>
            <ac:spMk id="8" creationId="{668428A7-79AE-425F-BAFC-83CFE696B64F}"/>
          </ac:spMkLst>
        </pc:spChg>
        <pc:graphicFrameChg chg="mod modGraphic">
          <ac:chgData name="Steve Shellhammer" userId="0e71f22d-ee3e-49c0-82ff-dbc290af8082" providerId="ADAL" clId="{D67D96FE-6056-460E-B3FD-1529FB3A571A}" dt="2020-12-08T01:40:56.114" v="8276" actId="20577"/>
          <ac:graphicFrameMkLst>
            <pc:docMk/>
            <pc:sldMk cId="520315135" sldId="533"/>
            <ac:graphicFrameMk id="9" creationId="{CA09B2AC-619D-48E6-93C3-704B307941C9}"/>
          </ac:graphicFrameMkLst>
        </pc:graphicFrameChg>
      </pc:sldChg>
      <pc:sldChg chg="modSp mod">
        <pc:chgData name="Steve Shellhammer" userId="0e71f22d-ee3e-49c0-82ff-dbc290af8082" providerId="ADAL" clId="{D67D96FE-6056-460E-B3FD-1529FB3A571A}" dt="2020-12-08T01:56:52.820" v="8547" actId="1036"/>
        <pc:sldMkLst>
          <pc:docMk/>
          <pc:sldMk cId="86168882" sldId="534"/>
        </pc:sldMkLst>
        <pc:spChg chg="mod">
          <ac:chgData name="Steve Shellhammer" userId="0e71f22d-ee3e-49c0-82ff-dbc290af8082" providerId="ADAL" clId="{D67D96FE-6056-460E-B3FD-1529FB3A571A}" dt="2020-12-08T01:56:52.820" v="8547" actId="1036"/>
          <ac:spMkLst>
            <pc:docMk/>
            <pc:sldMk cId="86168882" sldId="534"/>
            <ac:spMk id="2" creationId="{AFA30FA0-637F-4E1E-AFFF-B5306B4F5C01}"/>
          </ac:spMkLst>
        </pc:spChg>
        <pc:spChg chg="mod">
          <ac:chgData name="Steve Shellhammer" userId="0e71f22d-ee3e-49c0-82ff-dbc290af8082" providerId="ADAL" clId="{D67D96FE-6056-460E-B3FD-1529FB3A571A}" dt="2020-12-07T22:42:28.212" v="6121" actId="20577"/>
          <ac:spMkLst>
            <pc:docMk/>
            <pc:sldMk cId="86168882" sldId="534"/>
            <ac:spMk id="3" creationId="{497725CC-1028-464C-AAD7-CB4A7886986E}"/>
          </ac:spMkLst>
        </pc:spChg>
        <pc:spChg chg="mod">
          <ac:chgData name="Steve Shellhammer" userId="0e71f22d-ee3e-49c0-82ff-dbc290af8082" providerId="ADAL" clId="{D67D96FE-6056-460E-B3FD-1529FB3A571A}" dt="2020-12-07T22:33:40.560" v="5846" actId="1076"/>
          <ac:spMkLst>
            <pc:docMk/>
            <pc:sldMk cId="86168882" sldId="534"/>
            <ac:spMk id="8" creationId="{613AA000-2E45-4911-9AFF-1469CF8A9CAD}"/>
          </ac:spMkLst>
        </pc:spChg>
        <pc:graphicFrameChg chg="mod modGraphic">
          <ac:chgData name="Steve Shellhammer" userId="0e71f22d-ee3e-49c0-82ff-dbc290af8082" providerId="ADAL" clId="{D67D96FE-6056-460E-B3FD-1529FB3A571A}" dt="2020-12-07T22:33:50.647" v="5851" actId="1036"/>
          <ac:graphicFrameMkLst>
            <pc:docMk/>
            <pc:sldMk cId="86168882" sldId="534"/>
            <ac:graphicFrameMk id="7" creationId="{28666FB1-036C-49BF-BE63-9F36C0604490}"/>
          </ac:graphicFrameMkLst>
        </pc:graphicFrameChg>
      </pc:sldChg>
      <pc:sldChg chg="del">
        <pc:chgData name="Steve Shellhammer" userId="0e71f22d-ee3e-49c0-82ff-dbc290af8082" providerId="ADAL" clId="{D67D96FE-6056-460E-B3FD-1529FB3A571A}" dt="2020-12-07T18:18:15.673" v="132" actId="47"/>
        <pc:sldMkLst>
          <pc:docMk/>
          <pc:sldMk cId="4044557260" sldId="535"/>
        </pc:sldMkLst>
      </pc:sldChg>
      <pc:sldChg chg="del">
        <pc:chgData name="Steve Shellhammer" userId="0e71f22d-ee3e-49c0-82ff-dbc290af8082" providerId="ADAL" clId="{D67D96FE-6056-460E-B3FD-1529FB3A571A}" dt="2020-12-07T18:18:15.673" v="132" actId="47"/>
        <pc:sldMkLst>
          <pc:docMk/>
          <pc:sldMk cId="1675281131" sldId="536"/>
        </pc:sldMkLst>
      </pc:sldChg>
      <pc:sldChg chg="del">
        <pc:chgData name="Steve Shellhammer" userId="0e71f22d-ee3e-49c0-82ff-dbc290af8082" providerId="ADAL" clId="{D67D96FE-6056-460E-B3FD-1529FB3A571A}" dt="2020-12-07T18:18:15.673" v="132" actId="47"/>
        <pc:sldMkLst>
          <pc:docMk/>
          <pc:sldMk cId="2200540627" sldId="537"/>
        </pc:sldMkLst>
      </pc:sldChg>
      <pc:sldChg chg="del">
        <pc:chgData name="Steve Shellhammer" userId="0e71f22d-ee3e-49c0-82ff-dbc290af8082" providerId="ADAL" clId="{D67D96FE-6056-460E-B3FD-1529FB3A571A}" dt="2020-12-07T18:18:15.673" v="132" actId="47"/>
        <pc:sldMkLst>
          <pc:docMk/>
          <pc:sldMk cId="2720011489" sldId="538"/>
        </pc:sldMkLst>
      </pc:sldChg>
      <pc:sldChg chg="del">
        <pc:chgData name="Steve Shellhammer" userId="0e71f22d-ee3e-49c0-82ff-dbc290af8082" providerId="ADAL" clId="{D67D96FE-6056-460E-B3FD-1529FB3A571A}" dt="2020-12-07T18:18:15.673" v="132" actId="47"/>
        <pc:sldMkLst>
          <pc:docMk/>
          <pc:sldMk cId="3269889052" sldId="539"/>
        </pc:sldMkLst>
      </pc:sldChg>
      <pc:sldChg chg="del">
        <pc:chgData name="Steve Shellhammer" userId="0e71f22d-ee3e-49c0-82ff-dbc290af8082" providerId="ADAL" clId="{D67D96FE-6056-460E-B3FD-1529FB3A571A}" dt="2020-12-07T18:18:15.673" v="132" actId="47"/>
        <pc:sldMkLst>
          <pc:docMk/>
          <pc:sldMk cId="538044764" sldId="540"/>
        </pc:sldMkLst>
      </pc:sldChg>
      <pc:sldChg chg="modSp mod">
        <pc:chgData name="Steve Shellhammer" userId="0e71f22d-ee3e-49c0-82ff-dbc290af8082" providerId="ADAL" clId="{D67D96FE-6056-460E-B3FD-1529FB3A571A}" dt="2020-12-08T01:10:46.029" v="7923" actId="20577"/>
        <pc:sldMkLst>
          <pc:docMk/>
          <pc:sldMk cId="2658402375" sldId="541"/>
        </pc:sldMkLst>
        <pc:spChg chg="mod">
          <ac:chgData name="Steve Shellhammer" userId="0e71f22d-ee3e-49c0-82ff-dbc290af8082" providerId="ADAL" clId="{D67D96FE-6056-460E-B3FD-1529FB3A571A}" dt="2020-12-08T01:10:46.029" v="7923" actId="20577"/>
          <ac:spMkLst>
            <pc:docMk/>
            <pc:sldMk cId="2658402375" sldId="541"/>
            <ac:spMk id="2" creationId="{6D30C0C5-684E-4FDF-96CE-25C71B2E0733}"/>
          </ac:spMkLst>
        </pc:spChg>
        <pc:spChg chg="mod">
          <ac:chgData name="Steve Shellhammer" userId="0e71f22d-ee3e-49c0-82ff-dbc290af8082" providerId="ADAL" clId="{D67D96FE-6056-460E-B3FD-1529FB3A571A}" dt="2020-12-07T20:47:41.023" v="5201" actId="6549"/>
          <ac:spMkLst>
            <pc:docMk/>
            <pc:sldMk cId="2658402375" sldId="541"/>
            <ac:spMk id="3" creationId="{2143D9A1-0DA3-4E27-B617-FE81B849BAB5}"/>
          </ac:spMkLst>
        </pc:spChg>
      </pc:sldChg>
      <pc:sldChg chg="modSp mod ord">
        <pc:chgData name="Steve Shellhammer" userId="0e71f22d-ee3e-49c0-82ff-dbc290af8082" providerId="ADAL" clId="{D67D96FE-6056-460E-B3FD-1529FB3A571A}" dt="2020-12-08T01:09:58.575" v="7921" actId="20577"/>
        <pc:sldMkLst>
          <pc:docMk/>
          <pc:sldMk cId="2065016879" sldId="542"/>
        </pc:sldMkLst>
        <pc:spChg chg="mod">
          <ac:chgData name="Steve Shellhammer" userId="0e71f22d-ee3e-49c0-82ff-dbc290af8082" providerId="ADAL" clId="{D67D96FE-6056-460E-B3FD-1529FB3A571A}" dt="2020-12-08T01:09:58.575" v="7921" actId="20577"/>
          <ac:spMkLst>
            <pc:docMk/>
            <pc:sldMk cId="2065016879" sldId="542"/>
            <ac:spMk id="2" creationId="{472AF837-8861-4274-9E43-190A93440496}"/>
          </ac:spMkLst>
        </pc:spChg>
        <pc:spChg chg="mod">
          <ac:chgData name="Steve Shellhammer" userId="0e71f22d-ee3e-49c0-82ff-dbc290af8082" providerId="ADAL" clId="{D67D96FE-6056-460E-B3FD-1529FB3A571A}" dt="2020-12-07T22:37:15.591" v="5929" actId="20577"/>
          <ac:spMkLst>
            <pc:docMk/>
            <pc:sldMk cId="2065016879" sldId="542"/>
            <ac:spMk id="3" creationId="{6F688A15-0E38-4654-95AE-AD6F5D5EBC85}"/>
          </ac:spMkLst>
        </pc:spChg>
      </pc:sldChg>
      <pc:sldChg chg="modSp new mod">
        <pc:chgData name="Steve Shellhammer" userId="0e71f22d-ee3e-49c0-82ff-dbc290af8082" providerId="ADAL" clId="{D67D96FE-6056-460E-B3FD-1529FB3A571A}" dt="2020-12-07T18:40:10.270" v="449" actId="20577"/>
        <pc:sldMkLst>
          <pc:docMk/>
          <pc:sldMk cId="3423900338" sldId="543"/>
        </pc:sldMkLst>
        <pc:spChg chg="mod">
          <ac:chgData name="Steve Shellhammer" userId="0e71f22d-ee3e-49c0-82ff-dbc290af8082" providerId="ADAL" clId="{D67D96FE-6056-460E-B3FD-1529FB3A571A}" dt="2020-12-07T18:40:10.270" v="449" actId="20577"/>
          <ac:spMkLst>
            <pc:docMk/>
            <pc:sldMk cId="3423900338" sldId="543"/>
            <ac:spMk id="2" creationId="{C34B6D52-65F1-4E70-A2F7-02C9F320AAF6}"/>
          </ac:spMkLst>
        </pc:spChg>
        <pc:spChg chg="mod">
          <ac:chgData name="Steve Shellhammer" userId="0e71f22d-ee3e-49c0-82ff-dbc290af8082" providerId="ADAL" clId="{D67D96FE-6056-460E-B3FD-1529FB3A571A}" dt="2020-12-07T18:22:06.785" v="306" actId="20577"/>
          <ac:spMkLst>
            <pc:docMk/>
            <pc:sldMk cId="3423900338" sldId="543"/>
            <ac:spMk id="3" creationId="{A7D0313D-3C7F-4C85-BF63-FAF708B5078A}"/>
          </ac:spMkLst>
        </pc:spChg>
      </pc:sldChg>
      <pc:sldChg chg="addSp delSp modSp new mod">
        <pc:chgData name="Steve Shellhammer" userId="0e71f22d-ee3e-49c0-82ff-dbc290af8082" providerId="ADAL" clId="{D67D96FE-6056-460E-B3FD-1529FB3A571A}" dt="2020-12-08T01:53:21.582" v="8527" actId="20577"/>
        <pc:sldMkLst>
          <pc:docMk/>
          <pc:sldMk cId="3413849007" sldId="544"/>
        </pc:sldMkLst>
        <pc:spChg chg="add del mod">
          <ac:chgData name="Steve Shellhammer" userId="0e71f22d-ee3e-49c0-82ff-dbc290af8082" providerId="ADAL" clId="{D67D96FE-6056-460E-B3FD-1529FB3A571A}" dt="2020-12-08T01:53:21.582" v="8527" actId="20577"/>
          <ac:spMkLst>
            <pc:docMk/>
            <pc:sldMk cId="3413849007" sldId="544"/>
            <ac:spMk id="2" creationId="{EB6E5D81-A013-41EC-A4F9-6FCBBD12122D}"/>
          </ac:spMkLst>
        </pc:spChg>
        <pc:spChg chg="add del">
          <ac:chgData name="Steve Shellhammer" userId="0e71f22d-ee3e-49c0-82ff-dbc290af8082" providerId="ADAL" clId="{D67D96FE-6056-460E-B3FD-1529FB3A571A}" dt="2020-12-07T18:22:55.375" v="314" actId="478"/>
          <ac:spMkLst>
            <pc:docMk/>
            <pc:sldMk cId="3413849007" sldId="544"/>
            <ac:spMk id="3" creationId="{F0D9866C-A379-4305-A382-262C10EF2686}"/>
          </ac:spMkLst>
        </pc:spChg>
        <pc:spChg chg="add del mod">
          <ac:chgData name="Steve Shellhammer" userId="0e71f22d-ee3e-49c0-82ff-dbc290af8082" providerId="ADAL" clId="{D67D96FE-6056-460E-B3FD-1529FB3A571A}" dt="2020-12-07T18:22:50.481" v="311"/>
          <ac:spMkLst>
            <pc:docMk/>
            <pc:sldMk cId="3413849007" sldId="544"/>
            <ac:spMk id="7" creationId="{5F2C3AA9-DA8E-4384-A0A9-3EFF7B5E8FCC}"/>
          </ac:spMkLst>
        </pc:spChg>
        <pc:spChg chg="add mod">
          <ac:chgData name="Steve Shellhammer" userId="0e71f22d-ee3e-49c0-82ff-dbc290af8082" providerId="ADAL" clId="{D67D96FE-6056-460E-B3FD-1529FB3A571A}" dt="2020-12-08T01:53:08.131" v="8524" actId="14100"/>
          <ac:spMkLst>
            <pc:docMk/>
            <pc:sldMk cId="3413849007" sldId="544"/>
            <ac:spMk id="9" creationId="{57AAE40B-89FC-4233-895C-F71633D87E80}"/>
          </ac:spMkLst>
        </pc:spChg>
        <pc:picChg chg="add del mod">
          <ac:chgData name="Steve Shellhammer" userId="0e71f22d-ee3e-49c0-82ff-dbc290af8082" providerId="ADAL" clId="{D67D96FE-6056-460E-B3FD-1529FB3A571A}" dt="2020-12-07T18:22:50.481" v="311"/>
          <ac:picMkLst>
            <pc:docMk/>
            <pc:sldMk cId="3413849007" sldId="544"/>
            <ac:picMk id="8" creationId="{9C882C33-4339-4482-BCFD-BA0440639336}"/>
          </ac:picMkLst>
        </pc:picChg>
        <pc:picChg chg="add mod">
          <ac:chgData name="Steve Shellhammer" userId="0e71f22d-ee3e-49c0-82ff-dbc290af8082" providerId="ADAL" clId="{D67D96FE-6056-460E-B3FD-1529FB3A571A}" dt="2020-12-08T01:53:09.873" v="8525" actId="1076"/>
          <ac:picMkLst>
            <pc:docMk/>
            <pc:sldMk cId="3413849007" sldId="544"/>
            <ac:picMk id="10" creationId="{405E974D-C87E-48D7-BDB8-6A1B236658F9}"/>
          </ac:picMkLst>
        </pc:picChg>
      </pc:sldChg>
      <pc:sldChg chg="addSp delSp modSp new del mod">
        <pc:chgData name="Steve Shellhammer" userId="0e71f22d-ee3e-49c0-82ff-dbc290af8082" providerId="ADAL" clId="{D67D96FE-6056-460E-B3FD-1529FB3A571A}" dt="2020-12-07T22:36:22.947" v="5928" actId="47"/>
        <pc:sldMkLst>
          <pc:docMk/>
          <pc:sldMk cId="2559601812" sldId="545"/>
        </pc:sldMkLst>
        <pc:spChg chg="mod">
          <ac:chgData name="Steve Shellhammer" userId="0e71f22d-ee3e-49c0-82ff-dbc290af8082" providerId="ADAL" clId="{D67D96FE-6056-460E-B3FD-1529FB3A571A}" dt="2020-12-07T18:35:10.020" v="353" actId="14100"/>
          <ac:spMkLst>
            <pc:docMk/>
            <pc:sldMk cId="2559601812" sldId="545"/>
            <ac:spMk id="2" creationId="{193E6AFD-2D8D-4E3F-9A78-F87400FF6789}"/>
          </ac:spMkLst>
        </pc:spChg>
        <pc:spChg chg="del">
          <ac:chgData name="Steve Shellhammer" userId="0e71f22d-ee3e-49c0-82ff-dbc290af8082" providerId="ADAL" clId="{D67D96FE-6056-460E-B3FD-1529FB3A571A}" dt="2020-12-07T18:35:11.761" v="354" actId="478"/>
          <ac:spMkLst>
            <pc:docMk/>
            <pc:sldMk cId="2559601812" sldId="545"/>
            <ac:spMk id="3" creationId="{295C125E-B4F6-437B-BE1D-24320DFC90A8}"/>
          </ac:spMkLst>
        </pc:spChg>
        <pc:picChg chg="add mod">
          <ac:chgData name="Steve Shellhammer" userId="0e71f22d-ee3e-49c0-82ff-dbc290af8082" providerId="ADAL" clId="{D67D96FE-6056-460E-B3FD-1529FB3A571A}" dt="2020-12-07T18:35:21.320" v="356" actId="1076"/>
          <ac:picMkLst>
            <pc:docMk/>
            <pc:sldMk cId="2559601812" sldId="545"/>
            <ac:picMk id="7" creationId="{68D74020-3BD4-47C4-8096-6761C3442FAB}"/>
          </ac:picMkLst>
        </pc:picChg>
      </pc:sldChg>
      <pc:sldChg chg="delSp modSp new mod">
        <pc:chgData name="Steve Shellhammer" userId="0e71f22d-ee3e-49c0-82ff-dbc290af8082" providerId="ADAL" clId="{D67D96FE-6056-460E-B3FD-1529FB3A571A}" dt="2020-12-07T20:20:37.371" v="3084" actId="403"/>
        <pc:sldMkLst>
          <pc:docMk/>
          <pc:sldMk cId="615257869" sldId="546"/>
        </pc:sldMkLst>
        <pc:spChg chg="mod">
          <ac:chgData name="Steve Shellhammer" userId="0e71f22d-ee3e-49c0-82ff-dbc290af8082" providerId="ADAL" clId="{D67D96FE-6056-460E-B3FD-1529FB3A571A}" dt="2020-12-07T20:20:37.371" v="3084" actId="403"/>
          <ac:spMkLst>
            <pc:docMk/>
            <pc:sldMk cId="615257869" sldId="546"/>
            <ac:spMk id="2" creationId="{F198BEB3-F130-4B81-B46C-2E10DA2AEC08}"/>
          </ac:spMkLst>
        </pc:spChg>
        <pc:spChg chg="del">
          <ac:chgData name="Steve Shellhammer" userId="0e71f22d-ee3e-49c0-82ff-dbc290af8082" providerId="ADAL" clId="{D67D96FE-6056-460E-B3FD-1529FB3A571A}" dt="2020-12-07T18:39:30.128" v="420" actId="478"/>
          <ac:spMkLst>
            <pc:docMk/>
            <pc:sldMk cId="615257869" sldId="546"/>
            <ac:spMk id="3" creationId="{D4D4109E-F2FD-4D2B-AE43-DBD4523AE5D2}"/>
          </ac:spMkLst>
        </pc:spChg>
      </pc:sldChg>
      <pc:sldChg chg="delSp modSp new mod">
        <pc:chgData name="Steve Shellhammer" userId="0e71f22d-ee3e-49c0-82ff-dbc290af8082" providerId="ADAL" clId="{D67D96FE-6056-460E-B3FD-1529FB3A571A}" dt="2020-12-07T20:20:28.931" v="3083" actId="403"/>
        <pc:sldMkLst>
          <pc:docMk/>
          <pc:sldMk cId="3159434022" sldId="547"/>
        </pc:sldMkLst>
        <pc:spChg chg="mod">
          <ac:chgData name="Steve Shellhammer" userId="0e71f22d-ee3e-49c0-82ff-dbc290af8082" providerId="ADAL" clId="{D67D96FE-6056-460E-B3FD-1529FB3A571A}" dt="2020-12-07T20:20:28.931" v="3083" actId="403"/>
          <ac:spMkLst>
            <pc:docMk/>
            <pc:sldMk cId="3159434022" sldId="547"/>
            <ac:spMk id="2" creationId="{ACCC3D84-95DC-4DD4-BE81-1C100667438C}"/>
          </ac:spMkLst>
        </pc:spChg>
        <pc:spChg chg="del">
          <ac:chgData name="Steve Shellhammer" userId="0e71f22d-ee3e-49c0-82ff-dbc290af8082" providerId="ADAL" clId="{D67D96FE-6056-460E-B3FD-1529FB3A571A}" dt="2020-12-07T18:41:02.996" v="485" actId="478"/>
          <ac:spMkLst>
            <pc:docMk/>
            <pc:sldMk cId="3159434022" sldId="547"/>
            <ac:spMk id="3" creationId="{898B08D4-113E-49D6-AD8F-847B98D89EDE}"/>
          </ac:spMkLst>
        </pc:spChg>
      </pc:sldChg>
      <pc:sldChg chg="modSp new mod">
        <pc:chgData name="Steve Shellhammer" userId="0e71f22d-ee3e-49c0-82ff-dbc290af8082" providerId="ADAL" clId="{D67D96FE-6056-460E-B3FD-1529FB3A571A}" dt="2020-12-08T01:59:08.104" v="8560" actId="20577"/>
        <pc:sldMkLst>
          <pc:docMk/>
          <pc:sldMk cId="3454336837" sldId="548"/>
        </pc:sldMkLst>
        <pc:spChg chg="mod">
          <ac:chgData name="Steve Shellhammer" userId="0e71f22d-ee3e-49c0-82ff-dbc290af8082" providerId="ADAL" clId="{D67D96FE-6056-460E-B3FD-1529FB3A571A}" dt="2020-12-07T18:42:54.701" v="496" actId="20577"/>
          <ac:spMkLst>
            <pc:docMk/>
            <pc:sldMk cId="3454336837" sldId="548"/>
            <ac:spMk id="2" creationId="{71F70C3F-7F53-4CF8-AD68-56AD452CF002}"/>
          </ac:spMkLst>
        </pc:spChg>
        <pc:spChg chg="mod">
          <ac:chgData name="Steve Shellhammer" userId="0e71f22d-ee3e-49c0-82ff-dbc290af8082" providerId="ADAL" clId="{D67D96FE-6056-460E-B3FD-1529FB3A571A}" dt="2020-12-08T01:59:08.104" v="8560" actId="20577"/>
          <ac:spMkLst>
            <pc:docMk/>
            <pc:sldMk cId="3454336837" sldId="548"/>
            <ac:spMk id="3" creationId="{A03DF524-0FC3-4B57-8E75-D5E7A6AB5A60}"/>
          </ac:spMkLst>
        </pc:spChg>
      </pc:sldChg>
      <pc:sldChg chg="modSp new mod">
        <pc:chgData name="Steve Shellhammer" userId="0e71f22d-ee3e-49c0-82ff-dbc290af8082" providerId="ADAL" clId="{D67D96FE-6056-460E-B3FD-1529FB3A571A}" dt="2020-12-07T22:46:09.337" v="6361" actId="20577"/>
        <pc:sldMkLst>
          <pc:docMk/>
          <pc:sldMk cId="2884515873" sldId="549"/>
        </pc:sldMkLst>
        <pc:spChg chg="mod">
          <ac:chgData name="Steve Shellhammer" userId="0e71f22d-ee3e-49c0-82ff-dbc290af8082" providerId="ADAL" clId="{D67D96FE-6056-460E-B3FD-1529FB3A571A}" dt="2020-12-07T18:52:59.443" v="972" actId="403"/>
          <ac:spMkLst>
            <pc:docMk/>
            <pc:sldMk cId="2884515873" sldId="549"/>
            <ac:spMk id="2" creationId="{F33737FD-54BF-4DD9-A6CC-430551335B2C}"/>
          </ac:spMkLst>
        </pc:spChg>
        <pc:spChg chg="mod">
          <ac:chgData name="Steve Shellhammer" userId="0e71f22d-ee3e-49c0-82ff-dbc290af8082" providerId="ADAL" clId="{D67D96FE-6056-460E-B3FD-1529FB3A571A}" dt="2020-12-07T22:46:09.337" v="6361" actId="20577"/>
          <ac:spMkLst>
            <pc:docMk/>
            <pc:sldMk cId="2884515873" sldId="549"/>
            <ac:spMk id="3" creationId="{165078A6-E519-4F9F-9535-05326223B610}"/>
          </ac:spMkLst>
        </pc:spChg>
      </pc:sldChg>
      <pc:sldChg chg="modSp new mod">
        <pc:chgData name="Steve Shellhammer" userId="0e71f22d-ee3e-49c0-82ff-dbc290af8082" providerId="ADAL" clId="{D67D96FE-6056-460E-B3FD-1529FB3A571A}" dt="2020-12-08T00:33:33.395" v="6674" actId="20577"/>
        <pc:sldMkLst>
          <pc:docMk/>
          <pc:sldMk cId="849453673" sldId="550"/>
        </pc:sldMkLst>
        <pc:spChg chg="mod">
          <ac:chgData name="Steve Shellhammer" userId="0e71f22d-ee3e-49c0-82ff-dbc290af8082" providerId="ADAL" clId="{D67D96FE-6056-460E-B3FD-1529FB3A571A}" dt="2020-12-07T18:51:19.950" v="949" actId="20577"/>
          <ac:spMkLst>
            <pc:docMk/>
            <pc:sldMk cId="849453673" sldId="550"/>
            <ac:spMk id="2" creationId="{9869EA08-2E36-4B04-8582-343A1CE6EF7C}"/>
          </ac:spMkLst>
        </pc:spChg>
        <pc:spChg chg="mod">
          <ac:chgData name="Steve Shellhammer" userId="0e71f22d-ee3e-49c0-82ff-dbc290af8082" providerId="ADAL" clId="{D67D96FE-6056-460E-B3FD-1529FB3A571A}" dt="2020-12-08T00:33:33.395" v="6674" actId="20577"/>
          <ac:spMkLst>
            <pc:docMk/>
            <pc:sldMk cId="849453673" sldId="550"/>
            <ac:spMk id="3" creationId="{EEFF623D-326D-4F2D-A5EB-7FD8C5C8670D}"/>
          </ac:spMkLst>
        </pc:spChg>
      </pc:sldChg>
      <pc:sldChg chg="addSp delSp modSp new mod">
        <pc:chgData name="Steve Shellhammer" userId="0e71f22d-ee3e-49c0-82ff-dbc290af8082" providerId="ADAL" clId="{D67D96FE-6056-460E-B3FD-1529FB3A571A}" dt="2020-12-07T22:48:15.093" v="6428" actId="20577"/>
        <pc:sldMkLst>
          <pc:docMk/>
          <pc:sldMk cId="452479687" sldId="551"/>
        </pc:sldMkLst>
        <pc:spChg chg="mod">
          <ac:chgData name="Steve Shellhammer" userId="0e71f22d-ee3e-49c0-82ff-dbc290af8082" providerId="ADAL" clId="{D67D96FE-6056-460E-B3FD-1529FB3A571A}" dt="2020-12-07T18:58:09.559" v="1236" actId="1036"/>
          <ac:spMkLst>
            <pc:docMk/>
            <pc:sldMk cId="452479687" sldId="551"/>
            <ac:spMk id="2" creationId="{DC59B630-B18F-441E-A938-D7745C8F4EF0}"/>
          </ac:spMkLst>
        </pc:spChg>
        <pc:spChg chg="del">
          <ac:chgData name="Steve Shellhammer" userId="0e71f22d-ee3e-49c0-82ff-dbc290af8082" providerId="ADAL" clId="{D67D96FE-6056-460E-B3FD-1529FB3A571A}" dt="2020-12-07T18:53:33.818" v="977" actId="478"/>
          <ac:spMkLst>
            <pc:docMk/>
            <pc:sldMk cId="452479687" sldId="551"/>
            <ac:spMk id="3" creationId="{F78477A3-B215-4B1D-BEE9-380BF813A332}"/>
          </ac:spMkLst>
        </pc:spChg>
        <pc:spChg chg="add mod">
          <ac:chgData name="Steve Shellhammer" userId="0e71f22d-ee3e-49c0-82ff-dbc290af8082" providerId="ADAL" clId="{D67D96FE-6056-460E-B3FD-1529FB3A571A}" dt="2020-12-07T22:48:15.093" v="6428" actId="20577"/>
          <ac:spMkLst>
            <pc:docMk/>
            <pc:sldMk cId="452479687" sldId="551"/>
            <ac:spMk id="8" creationId="{399AA4B2-293E-49D0-B1C6-4C8ECE9EF5F2}"/>
          </ac:spMkLst>
        </pc:spChg>
        <pc:graphicFrameChg chg="add mod modGraphic">
          <ac:chgData name="Steve Shellhammer" userId="0e71f22d-ee3e-49c0-82ff-dbc290af8082" providerId="ADAL" clId="{D67D96FE-6056-460E-B3FD-1529FB3A571A}" dt="2020-12-07T22:47:29.638" v="6375" actId="20577"/>
          <ac:graphicFrameMkLst>
            <pc:docMk/>
            <pc:sldMk cId="452479687" sldId="551"/>
            <ac:graphicFrameMk id="7" creationId="{8006314A-46F9-4FE6-A38D-3A9ED24AB7E9}"/>
          </ac:graphicFrameMkLst>
        </pc:graphicFrameChg>
      </pc:sldChg>
      <pc:sldChg chg="addSp delSp modSp new mod">
        <pc:chgData name="Steve Shellhammer" userId="0e71f22d-ee3e-49c0-82ff-dbc290af8082" providerId="ADAL" clId="{D67D96FE-6056-460E-B3FD-1529FB3A571A}" dt="2020-12-08T02:08:47.740" v="8618" actId="20577"/>
        <pc:sldMkLst>
          <pc:docMk/>
          <pc:sldMk cId="3328016689" sldId="552"/>
        </pc:sldMkLst>
        <pc:spChg chg="mod">
          <ac:chgData name="Steve Shellhammer" userId="0e71f22d-ee3e-49c0-82ff-dbc290af8082" providerId="ADAL" clId="{D67D96FE-6056-460E-B3FD-1529FB3A571A}" dt="2020-12-08T02:08:47.740" v="8618" actId="20577"/>
          <ac:spMkLst>
            <pc:docMk/>
            <pc:sldMk cId="3328016689" sldId="552"/>
            <ac:spMk id="2" creationId="{C3164F5C-B40C-4786-A2CF-E757B4FB10A6}"/>
          </ac:spMkLst>
        </pc:spChg>
        <pc:spChg chg="add del mod">
          <ac:chgData name="Steve Shellhammer" userId="0e71f22d-ee3e-49c0-82ff-dbc290af8082" providerId="ADAL" clId="{D67D96FE-6056-460E-B3FD-1529FB3A571A}" dt="2020-12-08T00:55:09.766" v="7681" actId="20577"/>
          <ac:spMkLst>
            <pc:docMk/>
            <pc:sldMk cId="3328016689" sldId="552"/>
            <ac:spMk id="3" creationId="{899D7154-BFD3-42C5-9C85-76C50B4689DD}"/>
          </ac:spMkLst>
        </pc:spChg>
      </pc:sldChg>
      <pc:sldChg chg="addSp modSp new mod">
        <pc:chgData name="Steve Shellhammer" userId="0e71f22d-ee3e-49c0-82ff-dbc290af8082" providerId="ADAL" clId="{D67D96FE-6056-460E-B3FD-1529FB3A571A}" dt="2020-12-08T02:09:38.949" v="8672" actId="404"/>
        <pc:sldMkLst>
          <pc:docMk/>
          <pc:sldMk cId="2123437053" sldId="553"/>
        </pc:sldMkLst>
        <pc:spChg chg="mod">
          <ac:chgData name="Steve Shellhammer" userId="0e71f22d-ee3e-49c0-82ff-dbc290af8082" providerId="ADAL" clId="{D67D96FE-6056-460E-B3FD-1529FB3A571A}" dt="2020-12-08T02:09:38.949" v="8672" actId="404"/>
          <ac:spMkLst>
            <pc:docMk/>
            <pc:sldMk cId="2123437053" sldId="553"/>
            <ac:spMk id="2" creationId="{EB7E3681-2930-49F9-AC3C-F39EA6670EED}"/>
          </ac:spMkLst>
        </pc:spChg>
        <pc:spChg chg="mod">
          <ac:chgData name="Steve Shellhammer" userId="0e71f22d-ee3e-49c0-82ff-dbc290af8082" providerId="ADAL" clId="{D67D96FE-6056-460E-B3FD-1529FB3A571A}" dt="2020-12-07T19:05:40.110" v="1483" actId="1076"/>
          <ac:spMkLst>
            <pc:docMk/>
            <pc:sldMk cId="2123437053" sldId="553"/>
            <ac:spMk id="3" creationId="{CD8A8D91-A9E2-4E39-A58F-3CAB9A471DED}"/>
          </ac:spMkLst>
        </pc:spChg>
        <pc:spChg chg="mod">
          <ac:chgData name="Steve Shellhammer" userId="0e71f22d-ee3e-49c0-82ff-dbc290af8082" providerId="ADAL" clId="{D67D96FE-6056-460E-B3FD-1529FB3A571A}" dt="2020-12-07T19:05:02.481" v="1478"/>
          <ac:spMkLst>
            <pc:docMk/>
            <pc:sldMk cId="2123437053" sldId="553"/>
            <ac:spMk id="9" creationId="{1F405F6D-AE0B-4D1D-9E99-85B9C90AFA0B}"/>
          </ac:spMkLst>
        </pc:spChg>
        <pc:spChg chg="mod">
          <ac:chgData name="Steve Shellhammer" userId="0e71f22d-ee3e-49c0-82ff-dbc290af8082" providerId="ADAL" clId="{D67D96FE-6056-460E-B3FD-1529FB3A571A}" dt="2020-12-07T19:05:02.481" v="1478"/>
          <ac:spMkLst>
            <pc:docMk/>
            <pc:sldMk cId="2123437053" sldId="553"/>
            <ac:spMk id="10" creationId="{55113227-18C7-4B1E-BEEB-907C7A7F4D78}"/>
          </ac:spMkLst>
        </pc:spChg>
        <pc:spChg chg="mod">
          <ac:chgData name="Steve Shellhammer" userId="0e71f22d-ee3e-49c0-82ff-dbc290af8082" providerId="ADAL" clId="{D67D96FE-6056-460E-B3FD-1529FB3A571A}" dt="2020-12-07T19:05:02.481" v="1478"/>
          <ac:spMkLst>
            <pc:docMk/>
            <pc:sldMk cId="2123437053" sldId="553"/>
            <ac:spMk id="11" creationId="{5F29E1EC-5877-4AA2-9296-63860B0A0FBA}"/>
          </ac:spMkLst>
        </pc:spChg>
        <pc:spChg chg="mod">
          <ac:chgData name="Steve Shellhammer" userId="0e71f22d-ee3e-49c0-82ff-dbc290af8082" providerId="ADAL" clId="{D67D96FE-6056-460E-B3FD-1529FB3A571A}" dt="2020-12-07T19:05:02.481" v="1478"/>
          <ac:spMkLst>
            <pc:docMk/>
            <pc:sldMk cId="2123437053" sldId="553"/>
            <ac:spMk id="12" creationId="{895DFDF8-E680-44E1-81FB-6801B553F117}"/>
          </ac:spMkLst>
        </pc:spChg>
        <pc:spChg chg="mod">
          <ac:chgData name="Steve Shellhammer" userId="0e71f22d-ee3e-49c0-82ff-dbc290af8082" providerId="ADAL" clId="{D67D96FE-6056-460E-B3FD-1529FB3A571A}" dt="2020-12-07T19:05:02.481" v="1478"/>
          <ac:spMkLst>
            <pc:docMk/>
            <pc:sldMk cId="2123437053" sldId="553"/>
            <ac:spMk id="13" creationId="{72785624-2E70-41DD-9AC0-A7A11FE1A726}"/>
          </ac:spMkLst>
        </pc:spChg>
        <pc:spChg chg="mod">
          <ac:chgData name="Steve Shellhammer" userId="0e71f22d-ee3e-49c0-82ff-dbc290af8082" providerId="ADAL" clId="{D67D96FE-6056-460E-B3FD-1529FB3A571A}" dt="2020-12-07T19:05:02.481" v="1478"/>
          <ac:spMkLst>
            <pc:docMk/>
            <pc:sldMk cId="2123437053" sldId="553"/>
            <ac:spMk id="14" creationId="{F2E9113C-09D1-468F-95FF-4366D770AA7E}"/>
          </ac:spMkLst>
        </pc:spChg>
        <pc:spChg chg="mod">
          <ac:chgData name="Steve Shellhammer" userId="0e71f22d-ee3e-49c0-82ff-dbc290af8082" providerId="ADAL" clId="{D67D96FE-6056-460E-B3FD-1529FB3A571A}" dt="2020-12-07T19:05:02.481" v="1478"/>
          <ac:spMkLst>
            <pc:docMk/>
            <pc:sldMk cId="2123437053" sldId="553"/>
            <ac:spMk id="15" creationId="{E2AB357F-A4C9-452E-8A83-A157BDBB2462}"/>
          </ac:spMkLst>
        </pc:spChg>
        <pc:spChg chg="mod">
          <ac:chgData name="Steve Shellhammer" userId="0e71f22d-ee3e-49c0-82ff-dbc290af8082" providerId="ADAL" clId="{D67D96FE-6056-460E-B3FD-1529FB3A571A}" dt="2020-12-07T19:05:02.481" v="1478"/>
          <ac:spMkLst>
            <pc:docMk/>
            <pc:sldMk cId="2123437053" sldId="553"/>
            <ac:spMk id="16" creationId="{A8D7F819-78DE-4423-A62B-0F8ACE52699C}"/>
          </ac:spMkLst>
        </pc:spChg>
        <pc:spChg chg="mod">
          <ac:chgData name="Steve Shellhammer" userId="0e71f22d-ee3e-49c0-82ff-dbc290af8082" providerId="ADAL" clId="{D67D96FE-6056-460E-B3FD-1529FB3A571A}" dt="2020-12-07T19:05:02.481" v="1478"/>
          <ac:spMkLst>
            <pc:docMk/>
            <pc:sldMk cId="2123437053" sldId="553"/>
            <ac:spMk id="17" creationId="{405674E6-844E-4A9E-AFAF-CF0C45AF9B42}"/>
          </ac:spMkLst>
        </pc:spChg>
        <pc:spChg chg="mod">
          <ac:chgData name="Steve Shellhammer" userId="0e71f22d-ee3e-49c0-82ff-dbc290af8082" providerId="ADAL" clId="{D67D96FE-6056-460E-B3FD-1529FB3A571A}" dt="2020-12-07T19:05:02.481" v="1478"/>
          <ac:spMkLst>
            <pc:docMk/>
            <pc:sldMk cId="2123437053" sldId="553"/>
            <ac:spMk id="18" creationId="{13280A8B-1994-4B25-8E3D-1B0EB22B2013}"/>
          </ac:spMkLst>
        </pc:spChg>
        <pc:spChg chg="mod">
          <ac:chgData name="Steve Shellhammer" userId="0e71f22d-ee3e-49c0-82ff-dbc290af8082" providerId="ADAL" clId="{D67D96FE-6056-460E-B3FD-1529FB3A571A}" dt="2020-12-07T19:05:02.481" v="1478"/>
          <ac:spMkLst>
            <pc:docMk/>
            <pc:sldMk cId="2123437053" sldId="553"/>
            <ac:spMk id="19" creationId="{B0A194D5-D951-4FF4-90B5-CF4B06B245F9}"/>
          </ac:spMkLst>
        </pc:spChg>
        <pc:spChg chg="mod">
          <ac:chgData name="Steve Shellhammer" userId="0e71f22d-ee3e-49c0-82ff-dbc290af8082" providerId="ADAL" clId="{D67D96FE-6056-460E-B3FD-1529FB3A571A}" dt="2020-12-07T19:05:02.481" v="1478"/>
          <ac:spMkLst>
            <pc:docMk/>
            <pc:sldMk cId="2123437053" sldId="553"/>
            <ac:spMk id="20" creationId="{9C0F0646-1B38-4624-8484-F771DCED3C21}"/>
          </ac:spMkLst>
        </pc:spChg>
        <pc:spChg chg="mod">
          <ac:chgData name="Steve Shellhammer" userId="0e71f22d-ee3e-49c0-82ff-dbc290af8082" providerId="ADAL" clId="{D67D96FE-6056-460E-B3FD-1529FB3A571A}" dt="2020-12-07T19:05:02.481" v="1478"/>
          <ac:spMkLst>
            <pc:docMk/>
            <pc:sldMk cId="2123437053" sldId="553"/>
            <ac:spMk id="21" creationId="{7796927F-0175-4988-8388-721E1B7C7766}"/>
          </ac:spMkLst>
        </pc:spChg>
        <pc:spChg chg="mod">
          <ac:chgData name="Steve Shellhammer" userId="0e71f22d-ee3e-49c0-82ff-dbc290af8082" providerId="ADAL" clId="{D67D96FE-6056-460E-B3FD-1529FB3A571A}" dt="2020-12-07T19:05:02.481" v="1478"/>
          <ac:spMkLst>
            <pc:docMk/>
            <pc:sldMk cId="2123437053" sldId="553"/>
            <ac:spMk id="22" creationId="{88488D3A-60F2-4FB6-BBA4-6BE1B70BC39D}"/>
          </ac:spMkLst>
        </pc:spChg>
        <pc:spChg chg="mod">
          <ac:chgData name="Steve Shellhammer" userId="0e71f22d-ee3e-49c0-82ff-dbc290af8082" providerId="ADAL" clId="{D67D96FE-6056-460E-B3FD-1529FB3A571A}" dt="2020-12-07T19:05:02.481" v="1478"/>
          <ac:spMkLst>
            <pc:docMk/>
            <pc:sldMk cId="2123437053" sldId="553"/>
            <ac:spMk id="23" creationId="{09020313-08DC-41BE-9E41-E6F0704A63FF}"/>
          </ac:spMkLst>
        </pc:spChg>
        <pc:spChg chg="mod">
          <ac:chgData name="Steve Shellhammer" userId="0e71f22d-ee3e-49c0-82ff-dbc290af8082" providerId="ADAL" clId="{D67D96FE-6056-460E-B3FD-1529FB3A571A}" dt="2020-12-07T19:05:02.481" v="1478"/>
          <ac:spMkLst>
            <pc:docMk/>
            <pc:sldMk cId="2123437053" sldId="553"/>
            <ac:spMk id="24" creationId="{9068571F-DBF5-40BB-9B97-E007C4F589BF}"/>
          </ac:spMkLst>
        </pc:spChg>
        <pc:spChg chg="mod">
          <ac:chgData name="Steve Shellhammer" userId="0e71f22d-ee3e-49c0-82ff-dbc290af8082" providerId="ADAL" clId="{D67D96FE-6056-460E-B3FD-1529FB3A571A}" dt="2020-12-07T19:05:02.481" v="1478"/>
          <ac:spMkLst>
            <pc:docMk/>
            <pc:sldMk cId="2123437053" sldId="553"/>
            <ac:spMk id="25" creationId="{B6BED458-0D65-43E2-B088-B394E4E61A2A}"/>
          </ac:spMkLst>
        </pc:spChg>
        <pc:spChg chg="mod">
          <ac:chgData name="Steve Shellhammer" userId="0e71f22d-ee3e-49c0-82ff-dbc290af8082" providerId="ADAL" clId="{D67D96FE-6056-460E-B3FD-1529FB3A571A}" dt="2020-12-07T19:05:02.481" v="1478"/>
          <ac:spMkLst>
            <pc:docMk/>
            <pc:sldMk cId="2123437053" sldId="553"/>
            <ac:spMk id="26" creationId="{16C7F110-C1AC-4765-ABB8-0E88154B8186}"/>
          </ac:spMkLst>
        </pc:spChg>
        <pc:grpChg chg="add mod">
          <ac:chgData name="Steve Shellhammer" userId="0e71f22d-ee3e-49c0-82ff-dbc290af8082" providerId="ADAL" clId="{D67D96FE-6056-460E-B3FD-1529FB3A571A}" dt="2020-12-08T02:08:57.068" v="8623" actId="1036"/>
          <ac:grpSpMkLst>
            <pc:docMk/>
            <pc:sldMk cId="2123437053" sldId="553"/>
            <ac:grpSpMk id="7" creationId="{6AA54E70-2069-4582-8882-57F4FEE59153}"/>
          </ac:grpSpMkLst>
        </pc:grpChg>
        <pc:picChg chg="mod">
          <ac:chgData name="Steve Shellhammer" userId="0e71f22d-ee3e-49c0-82ff-dbc290af8082" providerId="ADAL" clId="{D67D96FE-6056-460E-B3FD-1529FB3A571A}" dt="2020-12-07T19:05:02.481" v="1478"/>
          <ac:picMkLst>
            <pc:docMk/>
            <pc:sldMk cId="2123437053" sldId="553"/>
            <ac:picMk id="8" creationId="{4F82DE8D-FFBD-4A92-A673-EE495057F153}"/>
          </ac:picMkLst>
        </pc:picChg>
      </pc:sldChg>
      <pc:sldChg chg="addSp modSp new mod">
        <pc:chgData name="Steve Shellhammer" userId="0e71f22d-ee3e-49c0-82ff-dbc290af8082" providerId="ADAL" clId="{D67D96FE-6056-460E-B3FD-1529FB3A571A}" dt="2020-12-08T02:10:07.397" v="8687" actId="14100"/>
        <pc:sldMkLst>
          <pc:docMk/>
          <pc:sldMk cId="1978005888" sldId="554"/>
        </pc:sldMkLst>
        <pc:spChg chg="mod">
          <ac:chgData name="Steve Shellhammer" userId="0e71f22d-ee3e-49c0-82ff-dbc290af8082" providerId="ADAL" clId="{D67D96FE-6056-460E-B3FD-1529FB3A571A}" dt="2020-12-08T02:10:07.397" v="8687" actId="14100"/>
          <ac:spMkLst>
            <pc:docMk/>
            <pc:sldMk cId="1978005888" sldId="554"/>
            <ac:spMk id="2" creationId="{38FB5B5A-1461-4D24-BFC0-159D83303966}"/>
          </ac:spMkLst>
        </pc:spChg>
        <pc:spChg chg="mod">
          <ac:chgData name="Steve Shellhammer" userId="0e71f22d-ee3e-49c0-82ff-dbc290af8082" providerId="ADAL" clId="{D67D96FE-6056-460E-B3FD-1529FB3A571A}" dt="2020-12-07T22:49:19.635" v="6468" actId="255"/>
          <ac:spMkLst>
            <pc:docMk/>
            <pc:sldMk cId="1978005888" sldId="554"/>
            <ac:spMk id="3" creationId="{311155CA-B09D-4ACA-9BCC-CBE8415AE09D}"/>
          </ac:spMkLst>
        </pc:spChg>
        <pc:spChg chg="mod">
          <ac:chgData name="Steve Shellhammer" userId="0e71f22d-ee3e-49c0-82ff-dbc290af8082" providerId="ADAL" clId="{D67D96FE-6056-460E-B3FD-1529FB3A571A}" dt="2020-12-07T19:27:10.024" v="2048"/>
          <ac:spMkLst>
            <pc:docMk/>
            <pc:sldMk cId="1978005888" sldId="554"/>
            <ac:spMk id="9" creationId="{9A73CF55-D5F9-4A70-80D5-9336E3F11A2E}"/>
          </ac:spMkLst>
        </pc:spChg>
        <pc:spChg chg="mod">
          <ac:chgData name="Steve Shellhammer" userId="0e71f22d-ee3e-49c0-82ff-dbc290af8082" providerId="ADAL" clId="{D67D96FE-6056-460E-B3FD-1529FB3A571A}" dt="2020-12-07T19:27:10.024" v="2048"/>
          <ac:spMkLst>
            <pc:docMk/>
            <pc:sldMk cId="1978005888" sldId="554"/>
            <ac:spMk id="10" creationId="{A828D7F3-2124-4455-B21A-1F5DD53C9B23}"/>
          </ac:spMkLst>
        </pc:spChg>
        <pc:spChg chg="mod">
          <ac:chgData name="Steve Shellhammer" userId="0e71f22d-ee3e-49c0-82ff-dbc290af8082" providerId="ADAL" clId="{D67D96FE-6056-460E-B3FD-1529FB3A571A}" dt="2020-12-07T19:27:10.024" v="2048"/>
          <ac:spMkLst>
            <pc:docMk/>
            <pc:sldMk cId="1978005888" sldId="554"/>
            <ac:spMk id="11" creationId="{AA4C19CD-A535-46D1-85D3-2E36AC3C865A}"/>
          </ac:spMkLst>
        </pc:spChg>
        <pc:spChg chg="mod">
          <ac:chgData name="Steve Shellhammer" userId="0e71f22d-ee3e-49c0-82ff-dbc290af8082" providerId="ADAL" clId="{D67D96FE-6056-460E-B3FD-1529FB3A571A}" dt="2020-12-07T19:27:10.024" v="2048"/>
          <ac:spMkLst>
            <pc:docMk/>
            <pc:sldMk cId="1978005888" sldId="554"/>
            <ac:spMk id="12" creationId="{19957BE9-1596-4E91-BA9E-045CE80C89DF}"/>
          </ac:spMkLst>
        </pc:spChg>
        <pc:spChg chg="mod">
          <ac:chgData name="Steve Shellhammer" userId="0e71f22d-ee3e-49c0-82ff-dbc290af8082" providerId="ADAL" clId="{D67D96FE-6056-460E-B3FD-1529FB3A571A}" dt="2020-12-07T19:27:10.024" v="2048"/>
          <ac:spMkLst>
            <pc:docMk/>
            <pc:sldMk cId="1978005888" sldId="554"/>
            <ac:spMk id="13" creationId="{53B558C2-2A32-4564-B8AD-B490D1306283}"/>
          </ac:spMkLst>
        </pc:spChg>
        <pc:spChg chg="mod">
          <ac:chgData name="Steve Shellhammer" userId="0e71f22d-ee3e-49c0-82ff-dbc290af8082" providerId="ADAL" clId="{D67D96FE-6056-460E-B3FD-1529FB3A571A}" dt="2020-12-07T19:27:10.024" v="2048"/>
          <ac:spMkLst>
            <pc:docMk/>
            <pc:sldMk cId="1978005888" sldId="554"/>
            <ac:spMk id="14" creationId="{EB5950E5-12DA-4F12-A64E-520C99165EFA}"/>
          </ac:spMkLst>
        </pc:spChg>
        <pc:spChg chg="mod">
          <ac:chgData name="Steve Shellhammer" userId="0e71f22d-ee3e-49c0-82ff-dbc290af8082" providerId="ADAL" clId="{D67D96FE-6056-460E-B3FD-1529FB3A571A}" dt="2020-12-07T19:27:10.024" v="2048"/>
          <ac:spMkLst>
            <pc:docMk/>
            <pc:sldMk cId="1978005888" sldId="554"/>
            <ac:spMk id="15" creationId="{52055C3E-E998-40CC-8D9B-F3E37339E1F8}"/>
          </ac:spMkLst>
        </pc:spChg>
        <pc:spChg chg="mod">
          <ac:chgData name="Steve Shellhammer" userId="0e71f22d-ee3e-49c0-82ff-dbc290af8082" providerId="ADAL" clId="{D67D96FE-6056-460E-B3FD-1529FB3A571A}" dt="2020-12-07T19:27:10.024" v="2048"/>
          <ac:spMkLst>
            <pc:docMk/>
            <pc:sldMk cId="1978005888" sldId="554"/>
            <ac:spMk id="16" creationId="{B4EFC8BD-F11E-4F3F-A698-697A4AF1EC9B}"/>
          </ac:spMkLst>
        </pc:spChg>
        <pc:spChg chg="mod">
          <ac:chgData name="Steve Shellhammer" userId="0e71f22d-ee3e-49c0-82ff-dbc290af8082" providerId="ADAL" clId="{D67D96FE-6056-460E-B3FD-1529FB3A571A}" dt="2020-12-07T19:27:10.024" v="2048"/>
          <ac:spMkLst>
            <pc:docMk/>
            <pc:sldMk cId="1978005888" sldId="554"/>
            <ac:spMk id="17" creationId="{D1ACAF76-E234-462E-BD61-5A33AFD44909}"/>
          </ac:spMkLst>
        </pc:spChg>
        <pc:spChg chg="mod">
          <ac:chgData name="Steve Shellhammer" userId="0e71f22d-ee3e-49c0-82ff-dbc290af8082" providerId="ADAL" clId="{D67D96FE-6056-460E-B3FD-1529FB3A571A}" dt="2020-12-07T19:27:10.024" v="2048"/>
          <ac:spMkLst>
            <pc:docMk/>
            <pc:sldMk cId="1978005888" sldId="554"/>
            <ac:spMk id="18" creationId="{B73B18B9-526F-4356-8801-525C37DD65BE}"/>
          </ac:spMkLst>
        </pc:spChg>
        <pc:spChg chg="mod">
          <ac:chgData name="Steve Shellhammer" userId="0e71f22d-ee3e-49c0-82ff-dbc290af8082" providerId="ADAL" clId="{D67D96FE-6056-460E-B3FD-1529FB3A571A}" dt="2020-12-07T19:27:10.024" v="2048"/>
          <ac:spMkLst>
            <pc:docMk/>
            <pc:sldMk cId="1978005888" sldId="554"/>
            <ac:spMk id="19" creationId="{C832FBE5-840C-4639-A217-F0BC7AE6DD08}"/>
          </ac:spMkLst>
        </pc:spChg>
        <pc:spChg chg="mod">
          <ac:chgData name="Steve Shellhammer" userId="0e71f22d-ee3e-49c0-82ff-dbc290af8082" providerId="ADAL" clId="{D67D96FE-6056-460E-B3FD-1529FB3A571A}" dt="2020-12-07T19:27:10.024" v="2048"/>
          <ac:spMkLst>
            <pc:docMk/>
            <pc:sldMk cId="1978005888" sldId="554"/>
            <ac:spMk id="20" creationId="{5153A6B3-6796-4BE0-9DA4-692195752AFE}"/>
          </ac:spMkLst>
        </pc:spChg>
        <pc:spChg chg="mod">
          <ac:chgData name="Steve Shellhammer" userId="0e71f22d-ee3e-49c0-82ff-dbc290af8082" providerId="ADAL" clId="{D67D96FE-6056-460E-B3FD-1529FB3A571A}" dt="2020-12-07T19:27:10.024" v="2048"/>
          <ac:spMkLst>
            <pc:docMk/>
            <pc:sldMk cId="1978005888" sldId="554"/>
            <ac:spMk id="21" creationId="{ADBD4EE4-17D2-4FAE-AE13-E11819B3C189}"/>
          </ac:spMkLst>
        </pc:spChg>
        <pc:spChg chg="mod">
          <ac:chgData name="Steve Shellhammer" userId="0e71f22d-ee3e-49c0-82ff-dbc290af8082" providerId="ADAL" clId="{D67D96FE-6056-460E-B3FD-1529FB3A571A}" dt="2020-12-07T19:27:10.024" v="2048"/>
          <ac:spMkLst>
            <pc:docMk/>
            <pc:sldMk cId="1978005888" sldId="554"/>
            <ac:spMk id="22" creationId="{A57F3C4E-F503-4BFF-A708-3A6246ABF9E5}"/>
          </ac:spMkLst>
        </pc:spChg>
        <pc:spChg chg="mod">
          <ac:chgData name="Steve Shellhammer" userId="0e71f22d-ee3e-49c0-82ff-dbc290af8082" providerId="ADAL" clId="{D67D96FE-6056-460E-B3FD-1529FB3A571A}" dt="2020-12-07T19:27:10.024" v="2048"/>
          <ac:spMkLst>
            <pc:docMk/>
            <pc:sldMk cId="1978005888" sldId="554"/>
            <ac:spMk id="23" creationId="{C1DFCB52-964F-45F4-982D-DB0621BD165D}"/>
          </ac:spMkLst>
        </pc:spChg>
        <pc:grpChg chg="add mod">
          <ac:chgData name="Steve Shellhammer" userId="0e71f22d-ee3e-49c0-82ff-dbc290af8082" providerId="ADAL" clId="{D67D96FE-6056-460E-B3FD-1529FB3A571A}" dt="2020-12-07T19:27:10.024" v="2048"/>
          <ac:grpSpMkLst>
            <pc:docMk/>
            <pc:sldMk cId="1978005888" sldId="554"/>
            <ac:grpSpMk id="7" creationId="{BA5D1EFC-40E3-4BF6-B1DE-084938402E46}"/>
          </ac:grpSpMkLst>
        </pc:grpChg>
        <pc:picChg chg="mod">
          <ac:chgData name="Steve Shellhammer" userId="0e71f22d-ee3e-49c0-82ff-dbc290af8082" providerId="ADAL" clId="{D67D96FE-6056-460E-B3FD-1529FB3A571A}" dt="2020-12-07T19:27:10.024" v="2048"/>
          <ac:picMkLst>
            <pc:docMk/>
            <pc:sldMk cId="1978005888" sldId="554"/>
            <ac:picMk id="8" creationId="{97C6503D-48C5-45D5-996C-519ACCEABA79}"/>
          </ac:picMkLst>
        </pc:picChg>
      </pc:sldChg>
      <pc:sldChg chg="modSp new mod">
        <pc:chgData name="Steve Shellhammer" userId="0e71f22d-ee3e-49c0-82ff-dbc290af8082" providerId="ADAL" clId="{D67D96FE-6056-460E-B3FD-1529FB3A571A}" dt="2020-12-08T01:50:57.132" v="8488" actId="20577"/>
        <pc:sldMkLst>
          <pc:docMk/>
          <pc:sldMk cId="1792826567" sldId="555"/>
        </pc:sldMkLst>
        <pc:spChg chg="mod">
          <ac:chgData name="Steve Shellhammer" userId="0e71f22d-ee3e-49c0-82ff-dbc290af8082" providerId="ADAL" clId="{D67D96FE-6056-460E-B3FD-1529FB3A571A}" dt="2020-12-07T20:20:48.115" v="3085" actId="403"/>
          <ac:spMkLst>
            <pc:docMk/>
            <pc:sldMk cId="1792826567" sldId="555"/>
            <ac:spMk id="2" creationId="{ABEBFE8F-197B-4C29-B787-A3CE1295667E}"/>
          </ac:spMkLst>
        </pc:spChg>
        <pc:spChg chg="mod">
          <ac:chgData name="Steve Shellhammer" userId="0e71f22d-ee3e-49c0-82ff-dbc290af8082" providerId="ADAL" clId="{D67D96FE-6056-460E-B3FD-1529FB3A571A}" dt="2020-12-08T01:50:57.132" v="8488" actId="20577"/>
          <ac:spMkLst>
            <pc:docMk/>
            <pc:sldMk cId="1792826567" sldId="555"/>
            <ac:spMk id="3" creationId="{3EF9B058-5CE4-4658-8767-FE0C99D99291}"/>
          </ac:spMkLst>
        </pc:spChg>
      </pc:sldChg>
      <pc:sldChg chg="delSp modSp add mod">
        <pc:chgData name="Steve Shellhammer" userId="0e71f22d-ee3e-49c0-82ff-dbc290af8082" providerId="ADAL" clId="{D67D96FE-6056-460E-B3FD-1529FB3A571A}" dt="2020-12-07T20:21:24.261" v="3092" actId="1035"/>
        <pc:sldMkLst>
          <pc:docMk/>
          <pc:sldMk cId="2961394198" sldId="556"/>
        </pc:sldMkLst>
        <pc:grpChg chg="del">
          <ac:chgData name="Steve Shellhammer" userId="0e71f22d-ee3e-49c0-82ff-dbc290af8082" providerId="ADAL" clId="{D67D96FE-6056-460E-B3FD-1529FB3A571A}" dt="2020-12-07T19:46:51.212" v="2435" actId="478"/>
          <ac:grpSpMkLst>
            <pc:docMk/>
            <pc:sldMk cId="2961394198" sldId="556"/>
            <ac:grpSpMk id="7" creationId="{E7E2D24D-77D4-4E21-AC39-A8D15C9DC8E2}"/>
          </ac:grpSpMkLst>
        </pc:grpChg>
        <pc:picChg chg="mod">
          <ac:chgData name="Steve Shellhammer" userId="0e71f22d-ee3e-49c0-82ff-dbc290af8082" providerId="ADAL" clId="{D67D96FE-6056-460E-B3FD-1529FB3A571A}" dt="2020-12-07T20:21:24.261" v="3092" actId="1035"/>
          <ac:picMkLst>
            <pc:docMk/>
            <pc:sldMk cId="2961394198" sldId="556"/>
            <ac:picMk id="10" creationId="{8110847C-A067-4A23-A08A-873C91A3ED24}"/>
          </ac:picMkLst>
        </pc:picChg>
      </pc:sldChg>
      <pc:sldChg chg="delSp modSp new del mod">
        <pc:chgData name="Steve Shellhammer" userId="0e71f22d-ee3e-49c0-82ff-dbc290af8082" providerId="ADAL" clId="{D67D96FE-6056-460E-B3FD-1529FB3A571A}" dt="2020-12-08T00:53:40.718" v="7592" actId="47"/>
        <pc:sldMkLst>
          <pc:docMk/>
          <pc:sldMk cId="2717956113" sldId="557"/>
        </pc:sldMkLst>
        <pc:spChg chg="mod">
          <ac:chgData name="Steve Shellhammer" userId="0e71f22d-ee3e-49c0-82ff-dbc290af8082" providerId="ADAL" clId="{D67D96FE-6056-460E-B3FD-1529FB3A571A}" dt="2020-12-07T19:37:50.548" v="2113" actId="20577"/>
          <ac:spMkLst>
            <pc:docMk/>
            <pc:sldMk cId="2717956113" sldId="557"/>
            <ac:spMk id="2" creationId="{32E8D7AE-2C86-4A03-9F6F-EA801C3385AF}"/>
          </ac:spMkLst>
        </pc:spChg>
        <pc:spChg chg="mod">
          <ac:chgData name="Steve Shellhammer" userId="0e71f22d-ee3e-49c0-82ff-dbc290af8082" providerId="ADAL" clId="{D67D96FE-6056-460E-B3FD-1529FB3A571A}" dt="2020-12-08T00:38:18.750" v="6679" actId="20577"/>
          <ac:spMkLst>
            <pc:docMk/>
            <pc:sldMk cId="2717956113" sldId="557"/>
            <ac:spMk id="3" creationId="{A0E5FC67-470A-4683-B5CA-45359095475B}"/>
          </ac:spMkLst>
        </pc:spChg>
        <pc:picChg chg="del mod">
          <ac:chgData name="Steve Shellhammer" userId="0e71f22d-ee3e-49c0-82ff-dbc290af8082" providerId="ADAL" clId="{D67D96FE-6056-460E-B3FD-1529FB3A571A}" dt="2020-12-07T19:44:11.519" v="2266" actId="478"/>
          <ac:picMkLst>
            <pc:docMk/>
            <pc:sldMk cId="2717956113" sldId="557"/>
            <ac:picMk id="7" creationId="{3A8E0E43-582A-4C8E-A215-A30BC0FAA7C9}"/>
          </ac:picMkLst>
        </pc:picChg>
        <pc:picChg chg="mod">
          <ac:chgData name="Steve Shellhammer" userId="0e71f22d-ee3e-49c0-82ff-dbc290af8082" providerId="ADAL" clId="{D67D96FE-6056-460E-B3FD-1529FB3A571A}" dt="2020-12-07T19:44:24.892" v="2268" actId="1076"/>
          <ac:picMkLst>
            <pc:docMk/>
            <pc:sldMk cId="2717956113" sldId="557"/>
            <ac:picMk id="8" creationId="{17E9A813-8CE7-498B-97B7-F2160EB297EF}"/>
          </ac:picMkLst>
        </pc:picChg>
      </pc:sldChg>
      <pc:sldChg chg="modSp add mod">
        <pc:chgData name="Steve Shellhammer" userId="0e71f22d-ee3e-49c0-82ff-dbc290af8082" providerId="ADAL" clId="{D67D96FE-6056-460E-B3FD-1529FB3A571A}" dt="2020-12-08T02:11:47.471" v="8710" actId="14100"/>
        <pc:sldMkLst>
          <pc:docMk/>
          <pc:sldMk cId="2588696806" sldId="558"/>
        </pc:sldMkLst>
        <pc:spChg chg="mod">
          <ac:chgData name="Steve Shellhammer" userId="0e71f22d-ee3e-49c0-82ff-dbc290af8082" providerId="ADAL" clId="{D67D96FE-6056-460E-B3FD-1529FB3A571A}" dt="2020-12-08T02:10:25.691" v="8693" actId="20577"/>
          <ac:spMkLst>
            <pc:docMk/>
            <pc:sldMk cId="2588696806" sldId="558"/>
            <ac:spMk id="2" creationId="{ABEBFE8F-197B-4C29-B787-A3CE1295667E}"/>
          </ac:spMkLst>
        </pc:spChg>
        <pc:spChg chg="mod">
          <ac:chgData name="Steve Shellhammer" userId="0e71f22d-ee3e-49c0-82ff-dbc290af8082" providerId="ADAL" clId="{D67D96FE-6056-460E-B3FD-1529FB3A571A}" dt="2020-12-08T02:11:47.471" v="8710" actId="14100"/>
          <ac:spMkLst>
            <pc:docMk/>
            <pc:sldMk cId="2588696806" sldId="558"/>
            <ac:spMk id="3" creationId="{3EF9B058-5CE4-4658-8767-FE0C99D99291}"/>
          </ac:spMkLst>
        </pc:spChg>
      </pc:sldChg>
      <pc:sldChg chg="modSp new mod ord">
        <pc:chgData name="Steve Shellhammer" userId="0e71f22d-ee3e-49c0-82ff-dbc290af8082" providerId="ADAL" clId="{D67D96FE-6056-460E-B3FD-1529FB3A571A}" dt="2020-12-08T02:05:56.776" v="8579" actId="948"/>
        <pc:sldMkLst>
          <pc:docMk/>
          <pc:sldMk cId="2109377954" sldId="559"/>
        </pc:sldMkLst>
        <pc:spChg chg="mod">
          <ac:chgData name="Steve Shellhammer" userId="0e71f22d-ee3e-49c0-82ff-dbc290af8082" providerId="ADAL" clId="{D67D96FE-6056-460E-B3FD-1529FB3A571A}" dt="2020-12-07T20:32:11.990" v="4021" actId="14100"/>
          <ac:spMkLst>
            <pc:docMk/>
            <pc:sldMk cId="2109377954" sldId="559"/>
            <ac:spMk id="2" creationId="{EAB74E43-4C71-4A32-805D-21166CA75C15}"/>
          </ac:spMkLst>
        </pc:spChg>
        <pc:spChg chg="mod">
          <ac:chgData name="Steve Shellhammer" userId="0e71f22d-ee3e-49c0-82ff-dbc290af8082" providerId="ADAL" clId="{D67D96FE-6056-460E-B3FD-1529FB3A571A}" dt="2020-12-08T02:05:56.776" v="8579" actId="948"/>
          <ac:spMkLst>
            <pc:docMk/>
            <pc:sldMk cId="2109377954" sldId="559"/>
            <ac:spMk id="3" creationId="{AA62CD40-2879-434C-A425-AD20E69C6B92}"/>
          </ac:spMkLst>
        </pc:spChg>
      </pc:sldChg>
      <pc:sldChg chg="modSp add mod ord">
        <pc:chgData name="Steve Shellhammer" userId="0e71f22d-ee3e-49c0-82ff-dbc290af8082" providerId="ADAL" clId="{D67D96FE-6056-460E-B3FD-1529FB3A571A}" dt="2020-12-08T01:52:07.010" v="8522" actId="20577"/>
        <pc:sldMkLst>
          <pc:docMk/>
          <pc:sldMk cId="4200690275" sldId="560"/>
        </pc:sldMkLst>
        <pc:spChg chg="mod">
          <ac:chgData name="Steve Shellhammer" userId="0e71f22d-ee3e-49c0-82ff-dbc290af8082" providerId="ADAL" clId="{D67D96FE-6056-460E-B3FD-1529FB3A571A}" dt="2020-12-07T20:34:03.051" v="4110" actId="14100"/>
          <ac:spMkLst>
            <pc:docMk/>
            <pc:sldMk cId="4200690275" sldId="560"/>
            <ac:spMk id="2" creationId="{EAB74E43-4C71-4A32-805D-21166CA75C15}"/>
          </ac:spMkLst>
        </pc:spChg>
        <pc:spChg chg="mod">
          <ac:chgData name="Steve Shellhammer" userId="0e71f22d-ee3e-49c0-82ff-dbc290af8082" providerId="ADAL" clId="{D67D96FE-6056-460E-B3FD-1529FB3A571A}" dt="2020-12-08T01:52:07.010" v="8522" actId="20577"/>
          <ac:spMkLst>
            <pc:docMk/>
            <pc:sldMk cId="4200690275" sldId="560"/>
            <ac:spMk id="3" creationId="{AA62CD40-2879-434C-A425-AD20E69C6B92}"/>
          </ac:spMkLst>
        </pc:spChg>
      </pc:sldChg>
      <pc:sldChg chg="modSp new mod">
        <pc:chgData name="Steve Shellhammer" userId="0e71f22d-ee3e-49c0-82ff-dbc290af8082" providerId="ADAL" clId="{D67D96FE-6056-460E-B3FD-1529FB3A571A}" dt="2020-12-08T01:12:13.544" v="7996" actId="20577"/>
        <pc:sldMkLst>
          <pc:docMk/>
          <pc:sldMk cId="2778607360" sldId="561"/>
        </pc:sldMkLst>
        <pc:spChg chg="mod">
          <ac:chgData name="Steve Shellhammer" userId="0e71f22d-ee3e-49c0-82ff-dbc290af8082" providerId="ADAL" clId="{D67D96FE-6056-460E-B3FD-1529FB3A571A}" dt="2020-12-08T01:10:56.509" v="7927" actId="20577"/>
          <ac:spMkLst>
            <pc:docMk/>
            <pc:sldMk cId="2778607360" sldId="561"/>
            <ac:spMk id="2" creationId="{36C632C9-7CA1-49C8-BBD1-833D752050E1}"/>
          </ac:spMkLst>
        </pc:spChg>
        <pc:spChg chg="mod">
          <ac:chgData name="Steve Shellhammer" userId="0e71f22d-ee3e-49c0-82ff-dbc290af8082" providerId="ADAL" clId="{D67D96FE-6056-460E-B3FD-1529FB3A571A}" dt="2020-12-08T01:12:13.544" v="7996" actId="20577"/>
          <ac:spMkLst>
            <pc:docMk/>
            <pc:sldMk cId="2778607360" sldId="561"/>
            <ac:spMk id="3" creationId="{5FB492D9-6610-4303-872B-5422D6CA2C3F}"/>
          </ac:spMkLst>
        </pc:spChg>
      </pc:sldChg>
      <pc:sldChg chg="modSp new mod">
        <pc:chgData name="Steve Shellhammer" userId="0e71f22d-ee3e-49c0-82ff-dbc290af8082" providerId="ADAL" clId="{D67D96FE-6056-460E-B3FD-1529FB3A571A}" dt="2020-12-08T01:13:08.704" v="8009" actId="20577"/>
        <pc:sldMkLst>
          <pc:docMk/>
          <pc:sldMk cId="2652290243" sldId="562"/>
        </pc:sldMkLst>
        <pc:spChg chg="mod">
          <ac:chgData name="Steve Shellhammer" userId="0e71f22d-ee3e-49c0-82ff-dbc290af8082" providerId="ADAL" clId="{D67D96FE-6056-460E-B3FD-1529FB3A571A}" dt="2020-12-08T01:12:40.985" v="7998" actId="20577"/>
          <ac:spMkLst>
            <pc:docMk/>
            <pc:sldMk cId="2652290243" sldId="562"/>
            <ac:spMk id="2" creationId="{04C3641F-D56A-4C3B-8A80-31EF53357C1E}"/>
          </ac:spMkLst>
        </pc:spChg>
        <pc:spChg chg="mod">
          <ac:chgData name="Steve Shellhammer" userId="0e71f22d-ee3e-49c0-82ff-dbc290af8082" providerId="ADAL" clId="{D67D96FE-6056-460E-B3FD-1529FB3A571A}" dt="2020-12-08T01:13:08.704" v="8009" actId="20577"/>
          <ac:spMkLst>
            <pc:docMk/>
            <pc:sldMk cId="2652290243" sldId="562"/>
            <ac:spMk id="3" creationId="{840ED1FE-52A8-4C9C-A939-1FEB6ABD259A}"/>
          </ac:spMkLst>
        </pc:spChg>
      </pc:sldChg>
      <pc:sldChg chg="modSp new mod">
        <pc:chgData name="Steve Shellhammer" userId="0e71f22d-ee3e-49c0-82ff-dbc290af8082" providerId="ADAL" clId="{D67D96FE-6056-460E-B3FD-1529FB3A571A}" dt="2020-12-08T02:07:13.758" v="8581" actId="255"/>
        <pc:sldMkLst>
          <pc:docMk/>
          <pc:sldMk cId="1707365001" sldId="563"/>
        </pc:sldMkLst>
        <pc:spChg chg="mod">
          <ac:chgData name="Steve Shellhammer" userId="0e71f22d-ee3e-49c0-82ff-dbc290af8082" providerId="ADAL" clId="{D67D96FE-6056-460E-B3FD-1529FB3A571A}" dt="2020-12-08T00:47:39.046" v="7449" actId="14100"/>
          <ac:spMkLst>
            <pc:docMk/>
            <pc:sldMk cId="1707365001" sldId="563"/>
            <ac:spMk id="2" creationId="{B94B1E7F-A399-466F-A27E-87E89C09BFEE}"/>
          </ac:spMkLst>
        </pc:spChg>
        <pc:spChg chg="mod">
          <ac:chgData name="Steve Shellhammer" userId="0e71f22d-ee3e-49c0-82ff-dbc290af8082" providerId="ADAL" clId="{D67D96FE-6056-460E-B3FD-1529FB3A571A}" dt="2020-12-08T02:07:13.758" v="8581" actId="255"/>
          <ac:spMkLst>
            <pc:docMk/>
            <pc:sldMk cId="1707365001" sldId="563"/>
            <ac:spMk id="3" creationId="{535F4AF7-B7F5-4D7E-AFCC-8328674EF0FD}"/>
          </ac:spMkLst>
        </pc:spChg>
      </pc:sldChg>
      <pc:sldChg chg="modSp new del mod">
        <pc:chgData name="Steve Shellhammer" userId="0e71f22d-ee3e-49c0-82ff-dbc290af8082" providerId="ADAL" clId="{D67D96FE-6056-460E-B3FD-1529FB3A571A}" dt="2020-12-08T00:51:09.278" v="7591" actId="47"/>
        <pc:sldMkLst>
          <pc:docMk/>
          <pc:sldMk cId="3054003178" sldId="564"/>
        </pc:sldMkLst>
        <pc:spChg chg="mod">
          <ac:chgData name="Steve Shellhammer" userId="0e71f22d-ee3e-49c0-82ff-dbc290af8082" providerId="ADAL" clId="{D67D96FE-6056-460E-B3FD-1529FB3A571A}" dt="2020-12-08T00:50:40.487" v="7578" actId="20577"/>
          <ac:spMkLst>
            <pc:docMk/>
            <pc:sldMk cId="3054003178" sldId="564"/>
            <ac:spMk id="2" creationId="{15A4F678-1410-458B-85A9-AA0CCC4BECF6}"/>
          </ac:spMkLst>
        </pc:spChg>
        <pc:spChg chg="mod">
          <ac:chgData name="Steve Shellhammer" userId="0e71f22d-ee3e-49c0-82ff-dbc290af8082" providerId="ADAL" clId="{D67D96FE-6056-460E-B3FD-1529FB3A571A}" dt="2020-12-08T00:50:43.145" v="7589" actId="20577"/>
          <ac:spMkLst>
            <pc:docMk/>
            <pc:sldMk cId="3054003178" sldId="564"/>
            <ac:spMk id="3" creationId="{05C2B6B0-3A12-4636-BC35-CCDA2516FAC0}"/>
          </ac:spMkLst>
        </pc:spChg>
      </pc:sldChg>
      <pc:sldChg chg="delSp modSp add mod">
        <pc:chgData name="Steve Shellhammer" userId="0e71f22d-ee3e-49c0-82ff-dbc290af8082" providerId="ADAL" clId="{D67D96FE-6056-460E-B3FD-1529FB3A571A}" dt="2020-12-08T01:56:14.953" v="8546" actId="1076"/>
        <pc:sldMkLst>
          <pc:docMk/>
          <pc:sldMk cId="1714208326" sldId="565"/>
        </pc:sldMkLst>
        <pc:picChg chg="mod">
          <ac:chgData name="Steve Shellhammer" userId="0e71f22d-ee3e-49c0-82ff-dbc290af8082" providerId="ADAL" clId="{D67D96FE-6056-460E-B3FD-1529FB3A571A}" dt="2020-12-08T01:56:14.953" v="8546" actId="1076"/>
          <ac:picMkLst>
            <pc:docMk/>
            <pc:sldMk cId="1714208326" sldId="565"/>
            <ac:picMk id="7" creationId="{8DBC88D6-F003-43C5-B436-2F98384BAC4F}"/>
          </ac:picMkLst>
        </pc:picChg>
        <pc:picChg chg="del">
          <ac:chgData name="Steve Shellhammer" userId="0e71f22d-ee3e-49c0-82ff-dbc290af8082" providerId="ADAL" clId="{D67D96FE-6056-460E-B3FD-1529FB3A571A}" dt="2020-12-08T01:56:01.596" v="8544" actId="478"/>
          <ac:picMkLst>
            <pc:docMk/>
            <pc:sldMk cId="1714208326" sldId="565"/>
            <ac:picMk id="8" creationId="{17E9A813-8CE7-498B-97B7-F2160EB297EF}"/>
          </ac:picMkLst>
        </pc:picChg>
      </pc:sldChg>
      <pc:sldChg chg="modSp new mod">
        <pc:chgData name="Steve Shellhammer" userId="0e71f22d-ee3e-49c0-82ff-dbc290af8082" providerId="ADAL" clId="{D67D96FE-6056-460E-B3FD-1529FB3A571A}" dt="2020-12-08T01:51:35.544" v="8506" actId="20577"/>
        <pc:sldMkLst>
          <pc:docMk/>
          <pc:sldMk cId="3852849731" sldId="566"/>
        </pc:sldMkLst>
        <pc:spChg chg="mod">
          <ac:chgData name="Steve Shellhammer" userId="0e71f22d-ee3e-49c0-82ff-dbc290af8082" providerId="ADAL" clId="{D67D96FE-6056-460E-B3FD-1529FB3A571A}" dt="2020-12-08T01:06:05.343" v="7857" actId="20577"/>
          <ac:spMkLst>
            <pc:docMk/>
            <pc:sldMk cId="3852849731" sldId="566"/>
            <ac:spMk id="2" creationId="{2703BCF4-FC03-493B-A192-C6F9EBFBCD5E}"/>
          </ac:spMkLst>
        </pc:spChg>
        <pc:spChg chg="mod">
          <ac:chgData name="Steve Shellhammer" userId="0e71f22d-ee3e-49c0-82ff-dbc290af8082" providerId="ADAL" clId="{D67D96FE-6056-460E-B3FD-1529FB3A571A}" dt="2020-12-08T01:51:35.544" v="8506" actId="20577"/>
          <ac:spMkLst>
            <pc:docMk/>
            <pc:sldMk cId="3852849731" sldId="566"/>
            <ac:spMk id="3" creationId="{883C7E6C-0963-4ADE-84BC-B0552C890CC9}"/>
          </ac:spMkLst>
        </pc:spChg>
      </pc:sldChg>
      <pc:sldChg chg="addSp delSp modSp new mod">
        <pc:chgData name="Steve Shellhammer" userId="0e71f22d-ee3e-49c0-82ff-dbc290af8082" providerId="ADAL" clId="{D67D96FE-6056-460E-B3FD-1529FB3A571A}" dt="2020-12-08T02:05:36.627" v="8578" actId="1076"/>
        <pc:sldMkLst>
          <pc:docMk/>
          <pc:sldMk cId="1973289330" sldId="567"/>
        </pc:sldMkLst>
        <pc:spChg chg="mod">
          <ac:chgData name="Steve Shellhammer" userId="0e71f22d-ee3e-49c0-82ff-dbc290af8082" providerId="ADAL" clId="{D67D96FE-6056-460E-B3FD-1529FB3A571A}" dt="2020-12-08T01:18:14.648" v="8151" actId="20577"/>
          <ac:spMkLst>
            <pc:docMk/>
            <pc:sldMk cId="1973289330" sldId="567"/>
            <ac:spMk id="2" creationId="{B465D22D-E200-4960-A4BA-FDBEB1808643}"/>
          </ac:spMkLst>
        </pc:spChg>
        <pc:spChg chg="mod">
          <ac:chgData name="Steve Shellhammer" userId="0e71f22d-ee3e-49c0-82ff-dbc290af8082" providerId="ADAL" clId="{D67D96FE-6056-460E-B3FD-1529FB3A571A}" dt="2020-12-08T01:17:17.427" v="8148" actId="20577"/>
          <ac:spMkLst>
            <pc:docMk/>
            <pc:sldMk cId="1973289330" sldId="567"/>
            <ac:spMk id="3" creationId="{7ED8C89C-34D4-4E07-BAE8-DF0E0AF8365A}"/>
          </ac:spMkLst>
        </pc:spChg>
        <pc:picChg chg="add del mod">
          <ac:chgData name="Steve Shellhammer" userId="0e71f22d-ee3e-49c0-82ff-dbc290af8082" providerId="ADAL" clId="{D67D96FE-6056-460E-B3FD-1529FB3A571A}" dt="2020-12-08T02:05:22.621" v="8576" actId="478"/>
          <ac:picMkLst>
            <pc:docMk/>
            <pc:sldMk cId="1973289330" sldId="567"/>
            <ac:picMk id="7" creationId="{8E0C7907-900D-40BC-AEEE-F1061E703BD5}"/>
          </ac:picMkLst>
        </pc:picChg>
        <pc:picChg chg="mod">
          <ac:chgData name="Steve Shellhammer" userId="0e71f22d-ee3e-49c0-82ff-dbc290af8082" providerId="ADAL" clId="{D67D96FE-6056-460E-B3FD-1529FB3A571A}" dt="2020-12-08T02:05:36.627" v="8578" actId="1076"/>
          <ac:picMkLst>
            <pc:docMk/>
            <pc:sldMk cId="1973289330" sldId="567"/>
            <ac:picMk id="8" creationId="{BFDBB40D-E707-4B2B-A21E-9EE0E5D57E2E}"/>
          </ac:picMkLst>
        </pc:picChg>
      </pc:sldChg>
      <pc:sldChg chg="modSp new mod">
        <pc:chgData name="Steve Shellhammer" userId="0e71f22d-ee3e-49c0-82ff-dbc290af8082" providerId="ADAL" clId="{D67D96FE-6056-460E-B3FD-1529FB3A571A}" dt="2020-12-08T01:45:03.646" v="8316" actId="1037"/>
        <pc:sldMkLst>
          <pc:docMk/>
          <pc:sldMk cId="1819783353" sldId="568"/>
        </pc:sldMkLst>
        <pc:spChg chg="mod">
          <ac:chgData name="Steve Shellhammer" userId="0e71f22d-ee3e-49c0-82ff-dbc290af8082" providerId="ADAL" clId="{D67D96FE-6056-460E-B3FD-1529FB3A571A}" dt="2020-12-08T01:43:39.667" v="8311" actId="404"/>
          <ac:spMkLst>
            <pc:docMk/>
            <pc:sldMk cId="1819783353" sldId="568"/>
            <ac:spMk id="2" creationId="{FAA57413-1573-48E9-AAA5-41DD14D3F7E9}"/>
          </ac:spMkLst>
        </pc:spChg>
        <pc:spChg chg="mod">
          <ac:chgData name="Steve Shellhammer" userId="0e71f22d-ee3e-49c0-82ff-dbc290af8082" providerId="ADAL" clId="{D67D96FE-6056-460E-B3FD-1529FB3A571A}" dt="2020-12-08T01:33:19.927" v="8237" actId="1076"/>
          <ac:spMkLst>
            <pc:docMk/>
            <pc:sldMk cId="1819783353" sldId="568"/>
            <ac:spMk id="3" creationId="{CB117983-8127-4D35-9170-E61290D41BD8}"/>
          </ac:spMkLst>
        </pc:spChg>
        <pc:picChg chg="mod">
          <ac:chgData name="Steve Shellhammer" userId="0e71f22d-ee3e-49c0-82ff-dbc290af8082" providerId="ADAL" clId="{D67D96FE-6056-460E-B3FD-1529FB3A571A}" dt="2020-12-08T01:33:49.304" v="8240" actId="1076"/>
          <ac:picMkLst>
            <pc:docMk/>
            <pc:sldMk cId="1819783353" sldId="568"/>
            <ac:picMk id="7" creationId="{134D4571-7DDF-4E91-BED0-DE92C57F8D24}"/>
          </ac:picMkLst>
        </pc:picChg>
        <pc:picChg chg="mod">
          <ac:chgData name="Steve Shellhammer" userId="0e71f22d-ee3e-49c0-82ff-dbc290af8082" providerId="ADAL" clId="{D67D96FE-6056-460E-B3FD-1529FB3A571A}" dt="2020-12-08T01:45:03.646" v="8316" actId="1037"/>
          <ac:picMkLst>
            <pc:docMk/>
            <pc:sldMk cId="1819783353" sldId="568"/>
            <ac:picMk id="8" creationId="{C7D77187-A330-438C-962E-FF59234C4F14}"/>
          </ac:picMkLst>
        </pc:picChg>
      </pc:sldChg>
      <pc:sldChg chg="addSp delSp modSp new mod">
        <pc:chgData name="Steve Shellhammer" userId="0e71f22d-ee3e-49c0-82ff-dbc290af8082" providerId="ADAL" clId="{D67D96FE-6056-460E-B3FD-1529FB3A571A}" dt="2020-12-08T01:46:41.395" v="8329" actId="14100"/>
        <pc:sldMkLst>
          <pc:docMk/>
          <pc:sldMk cId="927939537" sldId="569"/>
        </pc:sldMkLst>
        <pc:spChg chg="mod">
          <ac:chgData name="Steve Shellhammer" userId="0e71f22d-ee3e-49c0-82ff-dbc290af8082" providerId="ADAL" clId="{D67D96FE-6056-460E-B3FD-1529FB3A571A}" dt="2020-12-08T01:46:41.395" v="8329" actId="14100"/>
          <ac:spMkLst>
            <pc:docMk/>
            <pc:sldMk cId="927939537" sldId="569"/>
            <ac:spMk id="2" creationId="{476A3114-4475-46FA-9DC9-8FB3CD607B0F}"/>
          </ac:spMkLst>
        </pc:spChg>
        <pc:spChg chg="del">
          <ac:chgData name="Steve Shellhammer" userId="0e71f22d-ee3e-49c0-82ff-dbc290af8082" providerId="ADAL" clId="{D67D96FE-6056-460E-B3FD-1529FB3A571A}" dt="2020-12-08T01:38:43.044" v="8245" actId="478"/>
          <ac:spMkLst>
            <pc:docMk/>
            <pc:sldMk cId="927939537" sldId="569"/>
            <ac:spMk id="3" creationId="{A6E0437A-9DBD-40A3-BD48-727DF3FCF678}"/>
          </ac:spMkLst>
        </pc:spChg>
        <pc:picChg chg="add mod">
          <ac:chgData name="Steve Shellhammer" userId="0e71f22d-ee3e-49c0-82ff-dbc290af8082" providerId="ADAL" clId="{D67D96FE-6056-460E-B3FD-1529FB3A571A}" dt="2020-12-08T01:46:18.939" v="8317" actId="1035"/>
          <ac:picMkLst>
            <pc:docMk/>
            <pc:sldMk cId="927939537" sldId="569"/>
            <ac:picMk id="7" creationId="{1B951B53-6301-4B0F-A62D-B2C7460545F4}"/>
          </ac:picMkLst>
        </pc:picChg>
      </pc:sldChg>
      <pc:sldChg chg="modSp add mod">
        <pc:chgData name="Steve Shellhammer" userId="0e71f22d-ee3e-49c0-82ff-dbc290af8082" providerId="ADAL" clId="{D67D96FE-6056-460E-B3FD-1529FB3A571A}" dt="2020-12-08T01:49:18.280" v="8433" actId="20577"/>
        <pc:sldMkLst>
          <pc:docMk/>
          <pc:sldMk cId="3600206407" sldId="570"/>
        </pc:sldMkLst>
        <pc:spChg chg="mod">
          <ac:chgData name="Steve Shellhammer" userId="0e71f22d-ee3e-49c0-82ff-dbc290af8082" providerId="ADAL" clId="{D67D96FE-6056-460E-B3FD-1529FB3A571A}" dt="2020-12-08T01:49:18.280" v="8433" actId="20577"/>
          <ac:spMkLst>
            <pc:docMk/>
            <pc:sldMk cId="3600206407" sldId="570"/>
            <ac:spMk id="2" creationId="{AA2C9723-47B5-4C68-ADAD-F4D67D933D10}"/>
          </ac:spMkLst>
        </pc:spChg>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835974E3-A045-4E98-AA30-FB82832519D6}"/>
    <pc:docChg chg="undo custSel addSld delSld modSld sldOrd modMainMaster">
      <pc:chgData name="Steve Shellhammer" userId="0e71f22d-ee3e-49c0-82ff-dbc290af8082" providerId="ADAL" clId="{835974E3-A045-4E98-AA30-FB82832519D6}" dt="2020-09-14T14:50:48.711" v="4811" actId="14100"/>
      <pc:docMkLst>
        <pc:docMk/>
      </pc:docMkLst>
      <pc:sldChg chg="modSp mod">
        <pc:chgData name="Steve Shellhammer" userId="0e71f22d-ee3e-49c0-82ff-dbc290af8082" providerId="ADAL" clId="{835974E3-A045-4E98-AA30-FB82832519D6}" dt="2020-09-14T14:46:40.061" v="4753" actId="20577"/>
        <pc:sldMkLst>
          <pc:docMk/>
          <pc:sldMk cId="0" sldId="256"/>
        </pc:sldMkLst>
        <pc:spChg chg="mod">
          <ac:chgData name="Steve Shellhammer" userId="0e71f22d-ee3e-49c0-82ff-dbc290af8082" providerId="ADAL" clId="{835974E3-A045-4E98-AA30-FB82832519D6}" dt="2020-09-14T14:46:40.061" v="4753" actId="20577"/>
          <ac:spMkLst>
            <pc:docMk/>
            <pc:sldMk cId="0" sldId="256"/>
            <ac:spMk id="3074" creationId="{00000000-0000-0000-0000-000000000000}"/>
          </ac:spMkLst>
        </pc:spChg>
        <pc:graphicFrameChg chg="mod modGraphic">
          <ac:chgData name="Steve Shellhammer" userId="0e71f22d-ee3e-49c0-82ff-dbc290af8082" providerId="ADAL" clId="{835974E3-A045-4E98-AA30-FB82832519D6}" dt="2020-09-10T22:16:43.897" v="12" actId="122"/>
          <ac:graphicFrameMkLst>
            <pc:docMk/>
            <pc:sldMk cId="0" sldId="256"/>
            <ac:graphicFrameMk id="10" creationId="{56BFF8FC-15E6-4208-9DB8-296FB6B5AC3E}"/>
          </ac:graphicFrameMkLst>
        </pc:graphicFrameChg>
      </pc:sldChg>
      <pc:sldChg chg="addSp delSp modSp add mod">
        <pc:chgData name="Steve Shellhammer" userId="0e71f22d-ee3e-49c0-82ff-dbc290af8082" providerId="ADAL" clId="{835974E3-A045-4E98-AA30-FB82832519D6}" dt="2020-09-13T17:56:49.451" v="4452" actId="14100"/>
        <pc:sldMkLst>
          <pc:docMk/>
          <pc:sldMk cId="675243109" sldId="487"/>
        </pc:sldMkLst>
        <pc:spChg chg="mod">
          <ac:chgData name="Steve Shellhammer" userId="0e71f22d-ee3e-49c0-82ff-dbc290af8082" providerId="ADAL" clId="{835974E3-A045-4E98-AA30-FB82832519D6}" dt="2020-09-13T17:54:10.098" v="4364" actId="20577"/>
          <ac:spMkLst>
            <pc:docMk/>
            <pc:sldMk cId="675243109" sldId="487"/>
            <ac:spMk id="2" creationId="{2F86EDF1-4E29-437A-AD3C-2E8D8E7985BE}"/>
          </ac:spMkLst>
        </pc:spChg>
        <pc:spChg chg="del">
          <ac:chgData name="Steve Shellhammer" userId="0e71f22d-ee3e-49c0-82ff-dbc290af8082" providerId="ADAL" clId="{835974E3-A045-4E98-AA30-FB82832519D6}" dt="2020-09-13T17:51:28.779" v="4220" actId="478"/>
          <ac:spMkLst>
            <pc:docMk/>
            <pc:sldMk cId="675243109" sldId="487"/>
            <ac:spMk id="3" creationId="{F7F3A0E5-FAAC-4B6F-9E0C-21E97D74B750}"/>
          </ac:spMkLst>
        </pc:spChg>
        <pc:spChg chg="del mod">
          <ac:chgData name="Steve Shellhammer" userId="0e71f22d-ee3e-49c0-82ff-dbc290af8082" providerId="ADAL" clId="{835974E3-A045-4E98-AA30-FB82832519D6}" dt="2020-09-13T17:54:16.081" v="4365" actId="478"/>
          <ac:spMkLst>
            <pc:docMk/>
            <pc:sldMk cId="675243109" sldId="487"/>
            <ac:spMk id="7" creationId="{C3FF793B-028C-4B28-85CC-FD8D7C5052C6}"/>
          </ac:spMkLst>
        </pc:spChg>
        <pc:spChg chg="add mod">
          <ac:chgData name="Steve Shellhammer" userId="0e71f22d-ee3e-49c0-82ff-dbc290af8082" providerId="ADAL" clId="{835974E3-A045-4E98-AA30-FB82832519D6}" dt="2020-09-13T17:56:49.451" v="4452" actId="14100"/>
          <ac:spMkLst>
            <pc:docMk/>
            <pc:sldMk cId="675243109" sldId="487"/>
            <ac:spMk id="10" creationId="{5161A313-CCF7-4929-BA35-C2BD71D25321}"/>
          </ac:spMkLst>
        </pc:spChg>
        <pc:graphicFrameChg chg="mod modGraphic">
          <ac:chgData name="Steve Shellhammer" userId="0e71f22d-ee3e-49c0-82ff-dbc290af8082" providerId="ADAL" clId="{835974E3-A045-4E98-AA30-FB82832519D6}" dt="2020-09-13T17:53:56.508" v="4328" actId="14734"/>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835974E3-A045-4E98-AA30-FB82832519D6}" dt="2020-09-10T22:19:37.155" v="327" actId="20577"/>
        <pc:sldMkLst>
          <pc:docMk/>
          <pc:sldMk cId="573774945" sldId="491"/>
        </pc:sldMkLst>
        <pc:spChg chg="mod">
          <ac:chgData name="Steve Shellhammer" userId="0e71f22d-ee3e-49c0-82ff-dbc290af8082" providerId="ADAL" clId="{835974E3-A045-4E98-AA30-FB82832519D6}" dt="2020-09-10T22:19:37.155" v="327" actId="20577"/>
          <ac:spMkLst>
            <pc:docMk/>
            <pc:sldMk cId="573774945" sldId="491"/>
            <ac:spMk id="3" creationId="{D7D13A60-79DB-400B-9F93-E0ECDA3CE649}"/>
          </ac:spMkLst>
        </pc:spChg>
      </pc:sldChg>
      <pc:sldChg chg="modSp mod">
        <pc:chgData name="Steve Shellhammer" userId="0e71f22d-ee3e-49c0-82ff-dbc290af8082" providerId="ADAL" clId="{835974E3-A045-4E98-AA30-FB82832519D6}" dt="2020-09-10T22:20:45.440" v="333" actId="1038"/>
        <pc:sldMkLst>
          <pc:docMk/>
          <pc:sldMk cId="3562624731" sldId="493"/>
        </pc:sldMkLst>
        <pc:graphicFrameChg chg="mod modGraphic">
          <ac:chgData name="Steve Shellhammer" userId="0e71f22d-ee3e-49c0-82ff-dbc290af8082" providerId="ADAL" clId="{835974E3-A045-4E98-AA30-FB82832519D6}" dt="2020-09-10T22:20:45.440" v="333" actId="1038"/>
          <ac:graphicFrameMkLst>
            <pc:docMk/>
            <pc:sldMk cId="3562624731" sldId="493"/>
            <ac:graphicFrameMk id="8" creationId="{697B4CFD-A9D1-48C2-B017-E975B23DFE37}"/>
          </ac:graphicFrameMkLst>
        </pc:graphicFrameChg>
      </pc:sldChg>
      <pc:sldChg chg="modSp mod">
        <pc:chgData name="Steve Shellhammer" userId="0e71f22d-ee3e-49c0-82ff-dbc290af8082" providerId="ADAL" clId="{835974E3-A045-4E98-AA30-FB82832519D6}" dt="2020-09-10T22:21:23.825" v="339" actId="255"/>
        <pc:sldMkLst>
          <pc:docMk/>
          <pc:sldMk cId="1395670930" sldId="494"/>
        </pc:sldMkLst>
        <pc:spChg chg="mod">
          <ac:chgData name="Steve Shellhammer" userId="0e71f22d-ee3e-49c0-82ff-dbc290af8082" providerId="ADAL" clId="{835974E3-A045-4E98-AA30-FB82832519D6}" dt="2020-09-10T22:21:23.825" v="339" actId="255"/>
          <ac:spMkLst>
            <pc:docMk/>
            <pc:sldMk cId="1395670930" sldId="494"/>
            <ac:spMk id="3" creationId="{10BFFACA-A9A2-4BDC-BCEA-694A8241F23C}"/>
          </ac:spMkLst>
        </pc:spChg>
      </pc:sldChg>
      <pc:sldChg chg="addSp delSp modSp mod">
        <pc:chgData name="Steve Shellhammer" userId="0e71f22d-ee3e-49c0-82ff-dbc290af8082" providerId="ADAL" clId="{835974E3-A045-4E98-AA30-FB82832519D6}" dt="2020-09-13T15:20:53.524" v="1807" actId="20577"/>
        <pc:sldMkLst>
          <pc:docMk/>
          <pc:sldMk cId="1080166726" sldId="495"/>
        </pc:sldMkLst>
        <pc:spChg chg="del mod">
          <ac:chgData name="Steve Shellhammer" userId="0e71f22d-ee3e-49c0-82ff-dbc290af8082" providerId="ADAL" clId="{835974E3-A045-4E98-AA30-FB82832519D6}" dt="2020-09-13T15:20:17.646" v="1789" actId="478"/>
          <ac:spMkLst>
            <pc:docMk/>
            <pc:sldMk cId="1080166726" sldId="495"/>
            <ac:spMk id="3" creationId="{CEBE3BC9-949A-4120-B20D-C703F3EC6899}"/>
          </ac:spMkLst>
        </pc:spChg>
        <pc:spChg chg="add del mod">
          <ac:chgData name="Steve Shellhammer" userId="0e71f22d-ee3e-49c0-82ff-dbc290af8082" providerId="ADAL" clId="{835974E3-A045-4E98-AA30-FB82832519D6}" dt="2020-09-13T15:20:20.756" v="1790" actId="478"/>
          <ac:spMkLst>
            <pc:docMk/>
            <pc:sldMk cId="1080166726" sldId="495"/>
            <ac:spMk id="9" creationId="{3C948A5A-6AB4-4F41-A962-C1C3BD4889DB}"/>
          </ac:spMkLst>
        </pc:spChg>
        <pc:graphicFrameChg chg="mod modGraphic">
          <ac:chgData name="Steve Shellhammer" userId="0e71f22d-ee3e-49c0-82ff-dbc290af8082" providerId="ADAL" clId="{835974E3-A045-4E98-AA30-FB82832519D6}" dt="2020-09-13T15:20:53.524" v="1807" actId="20577"/>
          <ac:graphicFrameMkLst>
            <pc:docMk/>
            <pc:sldMk cId="1080166726" sldId="495"/>
            <ac:graphicFrameMk id="7" creationId="{EC3142C2-B72A-407C-A3B1-310F26CCB6CF}"/>
          </ac:graphicFrameMkLst>
        </pc:graphicFrameChg>
      </pc:sldChg>
      <pc:sldChg chg="modSp mod">
        <pc:chgData name="Steve Shellhammer" userId="0e71f22d-ee3e-49c0-82ff-dbc290af8082" providerId="ADAL" clId="{835974E3-A045-4E98-AA30-FB82832519D6}" dt="2020-09-14T14:50:48.711" v="4811" actId="14100"/>
        <pc:sldMkLst>
          <pc:docMk/>
          <pc:sldMk cId="1249710314" sldId="496"/>
        </pc:sldMkLst>
        <pc:spChg chg="mod">
          <ac:chgData name="Steve Shellhammer" userId="0e71f22d-ee3e-49c0-82ff-dbc290af8082" providerId="ADAL" clId="{835974E3-A045-4E98-AA30-FB82832519D6}" dt="2020-09-14T14:50:48.711" v="4811" actId="14100"/>
          <ac:spMkLst>
            <pc:docMk/>
            <pc:sldMk cId="1249710314" sldId="496"/>
            <ac:spMk id="3" creationId="{C6F8EDAE-E190-4E94-B208-98CEC330E237}"/>
          </ac:spMkLst>
        </pc:spChg>
      </pc:sldChg>
      <pc:sldChg chg="addSp modSp mod">
        <pc:chgData name="Steve Shellhammer" userId="0e71f22d-ee3e-49c0-82ff-dbc290af8082" providerId="ADAL" clId="{835974E3-A045-4E98-AA30-FB82832519D6}" dt="2020-09-13T15:42:05.610" v="2031" actId="255"/>
        <pc:sldMkLst>
          <pc:docMk/>
          <pc:sldMk cId="3322187443" sldId="497"/>
        </pc:sldMkLst>
        <pc:spChg chg="mod">
          <ac:chgData name="Steve Shellhammer" userId="0e71f22d-ee3e-49c0-82ff-dbc290af8082" providerId="ADAL" clId="{835974E3-A045-4E98-AA30-FB82832519D6}" dt="2020-09-13T15:40:55.973" v="1942" actId="14100"/>
          <ac:spMkLst>
            <pc:docMk/>
            <pc:sldMk cId="3322187443" sldId="497"/>
            <ac:spMk id="2" creationId="{03C303A1-CCFD-4CD8-A341-4EE4239F8053}"/>
          </ac:spMkLst>
        </pc:spChg>
        <pc:spChg chg="add mod">
          <ac:chgData name="Steve Shellhammer" userId="0e71f22d-ee3e-49c0-82ff-dbc290af8082" providerId="ADAL" clId="{835974E3-A045-4E98-AA30-FB82832519D6}" dt="2020-09-13T15:42:05.610" v="2031" actId="255"/>
          <ac:spMkLst>
            <pc:docMk/>
            <pc:sldMk cId="3322187443" sldId="497"/>
            <ac:spMk id="7" creationId="{F8305DA0-7456-42AF-8AD5-7FD63D67AF69}"/>
          </ac:spMkLst>
        </pc:spChg>
        <pc:graphicFrameChg chg="mod modGraphic">
          <ac:chgData name="Steve Shellhammer" userId="0e71f22d-ee3e-49c0-82ff-dbc290af8082" providerId="ADAL" clId="{835974E3-A045-4E98-AA30-FB82832519D6}" dt="2020-09-13T15:41:59.822" v="2030" actId="1036"/>
          <ac:graphicFrameMkLst>
            <pc:docMk/>
            <pc:sldMk cId="3322187443" sldId="497"/>
            <ac:graphicFrameMk id="8" creationId="{555830EF-B046-4267-9888-2600FCD34B4C}"/>
          </ac:graphicFrameMkLst>
        </pc:graphicFrameChg>
      </pc:sldChg>
      <pc:sldChg chg="del">
        <pc:chgData name="Steve Shellhammer" userId="0e71f22d-ee3e-49c0-82ff-dbc290af8082" providerId="ADAL" clId="{835974E3-A045-4E98-AA30-FB82832519D6}" dt="2020-09-13T15:57:18.306" v="2574" actId="47"/>
        <pc:sldMkLst>
          <pc:docMk/>
          <pc:sldMk cId="3672920701" sldId="498"/>
        </pc:sldMkLst>
      </pc:sldChg>
      <pc:sldChg chg="addSp modSp mod">
        <pc:chgData name="Steve Shellhammer" userId="0e71f22d-ee3e-49c0-82ff-dbc290af8082" providerId="ADAL" clId="{835974E3-A045-4E98-AA30-FB82832519D6}" dt="2020-09-13T18:33:41.636" v="4611" actId="6549"/>
        <pc:sldMkLst>
          <pc:docMk/>
          <pc:sldMk cId="580852703" sldId="501"/>
        </pc:sldMkLst>
        <pc:spChg chg="add mod">
          <ac:chgData name="Steve Shellhammer" userId="0e71f22d-ee3e-49c0-82ff-dbc290af8082" providerId="ADAL" clId="{835974E3-A045-4E98-AA30-FB82832519D6}" dt="2020-09-13T18:33:41.636" v="4611" actId="6549"/>
          <ac:spMkLst>
            <pc:docMk/>
            <pc:sldMk cId="580852703" sldId="501"/>
            <ac:spMk id="9" creationId="{1EF3DEC8-C7A4-4762-969D-49AA809536B0}"/>
          </ac:spMkLst>
        </pc:spChg>
        <pc:picChg chg="mod">
          <ac:chgData name="Steve Shellhammer" userId="0e71f22d-ee3e-49c0-82ff-dbc290af8082" providerId="ADAL" clId="{835974E3-A045-4E98-AA30-FB82832519D6}" dt="2020-09-13T15:42:30.854" v="2034" actId="1037"/>
          <ac:picMkLst>
            <pc:docMk/>
            <pc:sldMk cId="580852703" sldId="501"/>
            <ac:picMk id="8" creationId="{D99DDDD9-2CA9-40AC-85AE-3D8551313A1B}"/>
          </ac:picMkLst>
        </pc:picChg>
      </pc:sldChg>
      <pc:sldChg chg="del">
        <pc:chgData name="Steve Shellhammer" userId="0e71f22d-ee3e-49c0-82ff-dbc290af8082" providerId="ADAL" clId="{835974E3-A045-4E98-AA30-FB82832519D6}" dt="2020-09-13T15:57:19.217" v="2575" actId="47"/>
        <pc:sldMkLst>
          <pc:docMk/>
          <pc:sldMk cId="2188947471" sldId="502"/>
        </pc:sldMkLst>
      </pc:sldChg>
      <pc:sldChg chg="modSp mod ord">
        <pc:chgData name="Steve Shellhammer" userId="0e71f22d-ee3e-49c0-82ff-dbc290af8082" providerId="ADAL" clId="{835974E3-A045-4E98-AA30-FB82832519D6}" dt="2020-09-13T18:34:28.088" v="4619" actId="255"/>
        <pc:sldMkLst>
          <pc:docMk/>
          <pc:sldMk cId="1828848411" sldId="503"/>
        </pc:sldMkLst>
        <pc:spChg chg="mod">
          <ac:chgData name="Steve Shellhammer" userId="0e71f22d-ee3e-49c0-82ff-dbc290af8082" providerId="ADAL" clId="{835974E3-A045-4E98-AA30-FB82832519D6}" dt="2020-09-13T17:55:47.275" v="4437" actId="14100"/>
          <ac:spMkLst>
            <pc:docMk/>
            <pc:sldMk cId="1828848411" sldId="503"/>
            <ac:spMk id="2" creationId="{0E89FA1A-301A-45F7-952D-C27A8204EF3B}"/>
          </ac:spMkLst>
        </pc:spChg>
        <pc:spChg chg="mod">
          <ac:chgData name="Steve Shellhammer" userId="0e71f22d-ee3e-49c0-82ff-dbc290af8082" providerId="ADAL" clId="{835974E3-A045-4E98-AA30-FB82832519D6}" dt="2020-09-13T18:34:28.088" v="4619" actId="255"/>
          <ac:spMkLst>
            <pc:docMk/>
            <pc:sldMk cId="1828848411" sldId="503"/>
            <ac:spMk id="3" creationId="{C3757741-FA36-4789-B8A5-2D39DEC31BED}"/>
          </ac:spMkLst>
        </pc:spChg>
      </pc:sldChg>
      <pc:sldChg chg="modSp del mod">
        <pc:chgData name="Steve Shellhammer" userId="0e71f22d-ee3e-49c0-82ff-dbc290af8082" providerId="ADAL" clId="{835974E3-A045-4E98-AA30-FB82832519D6}" dt="2020-09-13T17:45:05.971" v="3911" actId="47"/>
        <pc:sldMkLst>
          <pc:docMk/>
          <pc:sldMk cId="542204067" sldId="504"/>
        </pc:sldMkLst>
        <pc:spChg chg="mod">
          <ac:chgData name="Steve Shellhammer" userId="0e71f22d-ee3e-49c0-82ff-dbc290af8082" providerId="ADAL" clId="{835974E3-A045-4E98-AA30-FB82832519D6}" dt="2020-09-13T15:57:50.954" v="2591" actId="20577"/>
          <ac:spMkLst>
            <pc:docMk/>
            <pc:sldMk cId="542204067" sldId="504"/>
            <ac:spMk id="2" creationId="{F93411E3-610D-4DCF-B3C9-1DF5C6BF4BA1}"/>
          </ac:spMkLst>
        </pc:spChg>
      </pc:sldChg>
      <pc:sldChg chg="modSp del mod">
        <pc:chgData name="Steve Shellhammer" userId="0e71f22d-ee3e-49c0-82ff-dbc290af8082" providerId="ADAL" clId="{835974E3-A045-4E98-AA30-FB82832519D6}" dt="2020-09-13T17:48:55.522" v="4089" actId="47"/>
        <pc:sldMkLst>
          <pc:docMk/>
          <pc:sldMk cId="1687912056" sldId="505"/>
        </pc:sldMkLst>
        <pc:spChg chg="mod">
          <ac:chgData name="Steve Shellhammer" userId="0e71f22d-ee3e-49c0-82ff-dbc290af8082" providerId="ADAL" clId="{835974E3-A045-4E98-AA30-FB82832519D6}" dt="2020-09-13T15:58:00.257" v="2607" actId="20577"/>
          <ac:spMkLst>
            <pc:docMk/>
            <pc:sldMk cId="1687912056" sldId="505"/>
            <ac:spMk id="2" creationId="{7B85EC22-9957-4BC4-A253-D219EF019115}"/>
          </ac:spMkLst>
        </pc:spChg>
      </pc:sldChg>
      <pc:sldChg chg="modSp del mod">
        <pc:chgData name="Steve Shellhammer" userId="0e71f22d-ee3e-49c0-82ff-dbc290af8082" providerId="ADAL" clId="{835974E3-A045-4E98-AA30-FB82832519D6}" dt="2020-09-13T17:50:17.456" v="4198" actId="47"/>
        <pc:sldMkLst>
          <pc:docMk/>
          <pc:sldMk cId="2195533257" sldId="506"/>
        </pc:sldMkLst>
        <pc:spChg chg="mod">
          <ac:chgData name="Steve Shellhammer" userId="0e71f22d-ee3e-49c0-82ff-dbc290af8082" providerId="ADAL" clId="{835974E3-A045-4E98-AA30-FB82832519D6}" dt="2020-09-13T17:49:26.948" v="4100" actId="14100"/>
          <ac:spMkLst>
            <pc:docMk/>
            <pc:sldMk cId="2195533257" sldId="506"/>
            <ac:spMk id="3" creationId="{E3014224-CFEF-4B63-8D15-1744D0F538A3}"/>
          </ac:spMkLst>
        </pc:spChg>
      </pc:sldChg>
      <pc:sldChg chg="modSp del mod">
        <pc:chgData name="Steve Shellhammer" userId="0e71f22d-ee3e-49c0-82ff-dbc290af8082" providerId="ADAL" clId="{835974E3-A045-4E98-AA30-FB82832519D6}" dt="2020-09-13T17:49:05.980" v="4090" actId="47"/>
        <pc:sldMkLst>
          <pc:docMk/>
          <pc:sldMk cId="3243775961" sldId="507"/>
        </pc:sldMkLst>
        <pc:spChg chg="mod">
          <ac:chgData name="Steve Shellhammer" userId="0e71f22d-ee3e-49c0-82ff-dbc290af8082" providerId="ADAL" clId="{835974E3-A045-4E98-AA30-FB82832519D6}" dt="2020-09-13T16:16:45.472" v="3091" actId="403"/>
          <ac:spMkLst>
            <pc:docMk/>
            <pc:sldMk cId="3243775961" sldId="507"/>
            <ac:spMk id="2" creationId="{23CCF972-0655-49C1-86A3-2FB09ABFB3F3}"/>
          </ac:spMkLst>
        </pc:spChg>
        <pc:spChg chg="mod">
          <ac:chgData name="Steve Shellhammer" userId="0e71f22d-ee3e-49c0-82ff-dbc290af8082" providerId="ADAL" clId="{835974E3-A045-4E98-AA30-FB82832519D6}" dt="2020-09-13T16:17:02.823" v="3103" actId="20577"/>
          <ac:spMkLst>
            <pc:docMk/>
            <pc:sldMk cId="3243775961" sldId="507"/>
            <ac:spMk id="3" creationId="{531F531D-6492-48C4-92F4-864EF1C473EF}"/>
          </ac:spMkLst>
        </pc:spChg>
      </pc:sldChg>
      <pc:sldChg chg="modSp mod">
        <pc:chgData name="Steve Shellhammer" userId="0e71f22d-ee3e-49c0-82ff-dbc290af8082" providerId="ADAL" clId="{835974E3-A045-4E98-AA30-FB82832519D6}" dt="2020-09-13T17:59:29.852" v="4583" actId="20577"/>
        <pc:sldMkLst>
          <pc:docMk/>
          <pc:sldMk cId="2011741430" sldId="508"/>
        </pc:sldMkLst>
        <pc:spChg chg="mod">
          <ac:chgData name="Steve Shellhammer" userId="0e71f22d-ee3e-49c0-82ff-dbc290af8082" providerId="ADAL" clId="{835974E3-A045-4E98-AA30-FB82832519D6}" dt="2020-09-13T16:13:34.599" v="2983" actId="403"/>
          <ac:spMkLst>
            <pc:docMk/>
            <pc:sldMk cId="2011741430" sldId="508"/>
            <ac:spMk id="2" creationId="{A5A83AB5-A1B8-4B7C-8061-DA4972A02F45}"/>
          </ac:spMkLst>
        </pc:spChg>
        <pc:spChg chg="mod">
          <ac:chgData name="Steve Shellhammer" userId="0e71f22d-ee3e-49c0-82ff-dbc290af8082" providerId="ADAL" clId="{835974E3-A045-4E98-AA30-FB82832519D6}" dt="2020-09-13T17:59:29.852" v="4583" actId="20577"/>
          <ac:spMkLst>
            <pc:docMk/>
            <pc:sldMk cId="2011741430" sldId="508"/>
            <ac:spMk id="3" creationId="{027C96A7-E923-483F-8644-1582D9C570C6}"/>
          </ac:spMkLst>
        </pc:spChg>
      </pc:sldChg>
      <pc:sldChg chg="addSp delSp modSp new del mod">
        <pc:chgData name="Steve Shellhammer" userId="0e71f22d-ee3e-49c0-82ff-dbc290af8082" providerId="ADAL" clId="{835974E3-A045-4E98-AA30-FB82832519D6}" dt="2020-09-14T14:48:09.012" v="4754" actId="47"/>
        <pc:sldMkLst>
          <pc:docMk/>
          <pc:sldMk cId="2445193525" sldId="509"/>
        </pc:sldMkLst>
        <pc:spChg chg="mod">
          <ac:chgData name="Steve Shellhammer" userId="0e71f22d-ee3e-49c0-82ff-dbc290af8082" providerId="ADAL" clId="{835974E3-A045-4E98-AA30-FB82832519D6}" dt="2020-09-10T22:51:06.191" v="392" actId="20577"/>
          <ac:spMkLst>
            <pc:docMk/>
            <pc:sldMk cId="2445193525" sldId="509"/>
            <ac:spMk id="2" creationId="{87E5234D-B311-4E0A-8575-06B745FD7554}"/>
          </ac:spMkLst>
        </pc:spChg>
        <pc:spChg chg="mod">
          <ac:chgData name="Steve Shellhammer" userId="0e71f22d-ee3e-49c0-82ff-dbc290af8082" providerId="ADAL" clId="{835974E3-A045-4E98-AA30-FB82832519D6}" dt="2020-09-10T23:08:27.717" v="441" actId="1076"/>
          <ac:spMkLst>
            <pc:docMk/>
            <pc:sldMk cId="2445193525" sldId="509"/>
            <ac:spMk id="3" creationId="{0EA392D7-0EE8-4E7F-B360-DFA9D6493152}"/>
          </ac:spMkLst>
        </pc:spChg>
        <pc:spChg chg="add mod">
          <ac:chgData name="Steve Shellhammer" userId="0e71f22d-ee3e-49c0-82ff-dbc290af8082" providerId="ADAL" clId="{835974E3-A045-4E98-AA30-FB82832519D6}" dt="2020-09-10T23:55:30.452" v="1040" actId="115"/>
          <ac:spMkLst>
            <pc:docMk/>
            <pc:sldMk cId="2445193525" sldId="509"/>
            <ac:spMk id="8" creationId="{E3EAB984-1124-426F-AA70-F0BB5D8478D9}"/>
          </ac:spMkLst>
        </pc:spChg>
        <pc:picChg chg="mod">
          <ac:chgData name="Steve Shellhammer" userId="0e71f22d-ee3e-49c0-82ff-dbc290af8082" providerId="ADAL" clId="{835974E3-A045-4E98-AA30-FB82832519D6}" dt="2020-09-10T23:08:37.061" v="444" actId="1076"/>
          <ac:picMkLst>
            <pc:docMk/>
            <pc:sldMk cId="2445193525" sldId="509"/>
            <ac:picMk id="7" creationId="{F4C89193-56C1-4837-9E4A-9877D8314C9C}"/>
          </ac:picMkLst>
        </pc:picChg>
        <pc:picChg chg="del mod">
          <ac:chgData name="Steve Shellhammer" userId="0e71f22d-ee3e-49c0-82ff-dbc290af8082" providerId="ADAL" clId="{835974E3-A045-4E98-AA30-FB82832519D6}" dt="2020-09-13T15:38:29.199" v="1808" actId="478"/>
          <ac:picMkLst>
            <pc:docMk/>
            <pc:sldMk cId="2445193525" sldId="509"/>
            <ac:picMk id="9" creationId="{58A794B1-2ABC-4C02-BC10-C73EDB0C722A}"/>
          </ac:picMkLst>
        </pc:picChg>
        <pc:picChg chg="mod">
          <ac:chgData name="Steve Shellhammer" userId="0e71f22d-ee3e-49c0-82ff-dbc290af8082" providerId="ADAL" clId="{835974E3-A045-4E98-AA30-FB82832519D6}" dt="2020-09-13T15:38:41.453" v="1809" actId="1076"/>
          <ac:picMkLst>
            <pc:docMk/>
            <pc:sldMk cId="2445193525" sldId="509"/>
            <ac:picMk id="10" creationId="{85D5519F-674C-470A-868D-7E04844650F6}"/>
          </ac:picMkLst>
        </pc:picChg>
      </pc:sldChg>
      <pc:sldChg chg="addSp modSp new mod">
        <pc:chgData name="Steve Shellhammer" userId="0e71f22d-ee3e-49c0-82ff-dbc290af8082" providerId="ADAL" clId="{835974E3-A045-4E98-AA30-FB82832519D6}" dt="2020-09-10T23:55:15.493" v="1039" actId="115"/>
        <pc:sldMkLst>
          <pc:docMk/>
          <pc:sldMk cId="876100145" sldId="510"/>
        </pc:sldMkLst>
        <pc:spChg chg="mod">
          <ac:chgData name="Steve Shellhammer" userId="0e71f22d-ee3e-49c0-82ff-dbc290af8082" providerId="ADAL" clId="{835974E3-A045-4E98-AA30-FB82832519D6}" dt="2020-09-10T23:32:04.688" v="1037" actId="20577"/>
          <ac:spMkLst>
            <pc:docMk/>
            <pc:sldMk cId="876100145" sldId="510"/>
            <ac:spMk id="2" creationId="{6B448072-F0D1-4120-81D9-2AE4A3E1A448}"/>
          </ac:spMkLst>
        </pc:spChg>
        <pc:spChg chg="mod">
          <ac:chgData name="Steve Shellhammer" userId="0e71f22d-ee3e-49c0-82ff-dbc290af8082" providerId="ADAL" clId="{835974E3-A045-4E98-AA30-FB82832519D6}" dt="2020-09-10T23:55:15.493" v="1039" actId="115"/>
          <ac:spMkLst>
            <pc:docMk/>
            <pc:sldMk cId="876100145" sldId="510"/>
            <ac:spMk id="3" creationId="{4290A50C-75F7-499E-B6E5-E49C2BEEA37C}"/>
          </ac:spMkLst>
        </pc:spChg>
        <pc:graphicFrameChg chg="add mod">
          <ac:chgData name="Steve Shellhammer" userId="0e71f22d-ee3e-49c0-82ff-dbc290af8082" providerId="ADAL" clId="{835974E3-A045-4E98-AA30-FB82832519D6}" dt="2020-09-10T23:31:40.785" v="1007" actId="1038"/>
          <ac:graphicFrameMkLst>
            <pc:docMk/>
            <pc:sldMk cId="876100145" sldId="510"/>
            <ac:graphicFrameMk id="8" creationId="{CFF28574-A3C3-41FA-A440-DEA47F390A1E}"/>
          </ac:graphicFrameMkLst>
        </pc:graphicFrameChg>
      </pc:sldChg>
      <pc:sldChg chg="addSp delSp modSp new del mod">
        <pc:chgData name="Steve Shellhammer" userId="0e71f22d-ee3e-49c0-82ff-dbc290af8082" providerId="ADAL" clId="{835974E3-A045-4E98-AA30-FB82832519D6}" dt="2020-09-10T23:32:41.944" v="1038" actId="47"/>
        <pc:sldMkLst>
          <pc:docMk/>
          <pc:sldMk cId="2288152860" sldId="511"/>
        </pc:sldMkLst>
        <pc:spChg chg="del">
          <ac:chgData name="Steve Shellhammer" userId="0e71f22d-ee3e-49c0-82ff-dbc290af8082" providerId="ADAL" clId="{835974E3-A045-4E98-AA30-FB82832519D6}" dt="2020-09-10T23:20:40.907" v="816" actId="478"/>
          <ac:spMkLst>
            <pc:docMk/>
            <pc:sldMk cId="2288152860" sldId="511"/>
            <ac:spMk id="3" creationId="{DB23B332-E89C-44BC-AAA2-FDDDBC0E1B22}"/>
          </ac:spMkLst>
        </pc:spChg>
        <pc:graphicFrameChg chg="add mod modGraphic">
          <ac:chgData name="Steve Shellhammer" userId="0e71f22d-ee3e-49c0-82ff-dbc290af8082" providerId="ADAL" clId="{835974E3-A045-4E98-AA30-FB82832519D6}" dt="2020-09-10T23:31:13.391" v="998" actId="14734"/>
          <ac:graphicFrameMkLst>
            <pc:docMk/>
            <pc:sldMk cId="2288152860" sldId="511"/>
            <ac:graphicFrameMk id="8" creationId="{38F8276C-15A6-43C7-95BF-8A30B48A0366}"/>
          </ac:graphicFrameMkLst>
        </pc:graphicFrameChg>
      </pc:sldChg>
      <pc:sldChg chg="modSp new mod">
        <pc:chgData name="Steve Shellhammer" userId="0e71f22d-ee3e-49c0-82ff-dbc290af8082" providerId="ADAL" clId="{835974E3-A045-4E98-AA30-FB82832519D6}" dt="2020-09-13T15:16:33.215" v="1578" actId="404"/>
        <pc:sldMkLst>
          <pc:docMk/>
          <pc:sldMk cId="2678970247" sldId="511"/>
        </pc:sldMkLst>
        <pc:spChg chg="mod">
          <ac:chgData name="Steve Shellhammer" userId="0e71f22d-ee3e-49c0-82ff-dbc290af8082" providerId="ADAL" clId="{835974E3-A045-4E98-AA30-FB82832519D6}" dt="2020-09-13T15:16:33.215" v="1578" actId="404"/>
          <ac:spMkLst>
            <pc:docMk/>
            <pc:sldMk cId="2678970247" sldId="511"/>
            <ac:spMk id="2" creationId="{F3B9C95A-9F3C-4B77-93F6-5A5FCC630FE0}"/>
          </ac:spMkLst>
        </pc:spChg>
        <pc:spChg chg="mod">
          <ac:chgData name="Steve Shellhammer" userId="0e71f22d-ee3e-49c0-82ff-dbc290af8082" providerId="ADAL" clId="{835974E3-A045-4E98-AA30-FB82832519D6}" dt="2020-09-13T15:16:17.041" v="1577" actId="14100"/>
          <ac:spMkLst>
            <pc:docMk/>
            <pc:sldMk cId="2678970247" sldId="511"/>
            <ac:spMk id="3" creationId="{C01C7477-C80E-4ECA-B669-B3F710657DBB}"/>
          </ac:spMkLst>
        </pc:spChg>
      </pc:sldChg>
      <pc:sldChg chg="modSp new mod">
        <pc:chgData name="Steve Shellhammer" userId="0e71f22d-ee3e-49c0-82ff-dbc290af8082" providerId="ADAL" clId="{835974E3-A045-4E98-AA30-FB82832519D6}" dt="2020-09-13T18:34:12.623" v="4618" actId="20577"/>
        <pc:sldMkLst>
          <pc:docMk/>
          <pc:sldMk cId="3591921835" sldId="512"/>
        </pc:sldMkLst>
        <pc:spChg chg="mod">
          <ac:chgData name="Steve Shellhammer" userId="0e71f22d-ee3e-49c0-82ff-dbc290af8082" providerId="ADAL" clId="{835974E3-A045-4E98-AA30-FB82832519D6}" dt="2020-09-13T17:08:45.509" v="3509" actId="20577"/>
          <ac:spMkLst>
            <pc:docMk/>
            <pc:sldMk cId="3591921835" sldId="512"/>
            <ac:spMk id="2" creationId="{5148C25E-2E08-43DE-BEAD-E48FE67272AC}"/>
          </ac:spMkLst>
        </pc:spChg>
        <pc:spChg chg="mod">
          <ac:chgData name="Steve Shellhammer" userId="0e71f22d-ee3e-49c0-82ff-dbc290af8082" providerId="ADAL" clId="{835974E3-A045-4E98-AA30-FB82832519D6}" dt="2020-09-13T18:34:12.623" v="4618" actId="20577"/>
          <ac:spMkLst>
            <pc:docMk/>
            <pc:sldMk cId="3591921835" sldId="512"/>
            <ac:spMk id="3" creationId="{5DD4407F-B07F-4FB3-BCD1-B5BC76E9F733}"/>
          </ac:spMkLst>
        </pc:spChg>
      </pc:sldChg>
      <pc:sldChg chg="modSp new del mod">
        <pc:chgData name="Steve Shellhammer" userId="0e71f22d-ee3e-49c0-82ff-dbc290af8082" providerId="ADAL" clId="{835974E3-A045-4E98-AA30-FB82832519D6}" dt="2020-09-13T15:42:24.641" v="2032" actId="47"/>
        <pc:sldMkLst>
          <pc:docMk/>
          <pc:sldMk cId="3750704109" sldId="512"/>
        </pc:sldMkLst>
        <pc:spChg chg="mod">
          <ac:chgData name="Steve Shellhammer" userId="0e71f22d-ee3e-49c0-82ff-dbc290af8082" providerId="ADAL" clId="{835974E3-A045-4E98-AA30-FB82832519D6}" dt="2020-09-13T15:41:49.666" v="2022" actId="14100"/>
          <ac:spMkLst>
            <pc:docMk/>
            <pc:sldMk cId="3750704109" sldId="512"/>
            <ac:spMk id="3" creationId="{40425F1B-B940-4546-9DE7-267F793AE3A2}"/>
          </ac:spMkLst>
        </pc:spChg>
      </pc:sldChg>
      <pc:sldChg chg="modSp new mod ord">
        <pc:chgData name="Steve Shellhammer" userId="0e71f22d-ee3e-49c0-82ff-dbc290af8082" providerId="ADAL" clId="{835974E3-A045-4E98-AA30-FB82832519D6}" dt="2020-09-13T17:55:36.900" v="4435" actId="14100"/>
        <pc:sldMkLst>
          <pc:docMk/>
          <pc:sldMk cId="3102341581" sldId="513"/>
        </pc:sldMkLst>
        <pc:spChg chg="mod">
          <ac:chgData name="Steve Shellhammer" userId="0e71f22d-ee3e-49c0-82ff-dbc290af8082" providerId="ADAL" clId="{835974E3-A045-4E98-AA30-FB82832519D6}" dt="2020-09-13T17:55:36.900" v="4435" actId="14100"/>
          <ac:spMkLst>
            <pc:docMk/>
            <pc:sldMk cId="3102341581" sldId="513"/>
            <ac:spMk id="2" creationId="{76FCC157-1D19-4CCD-A8F7-B2099D3D9D09}"/>
          </ac:spMkLst>
        </pc:spChg>
        <pc:spChg chg="mod">
          <ac:chgData name="Steve Shellhammer" userId="0e71f22d-ee3e-49c0-82ff-dbc290af8082" providerId="ADAL" clId="{835974E3-A045-4E98-AA30-FB82832519D6}" dt="2020-09-13T16:03:09.685" v="2613" actId="20577"/>
          <ac:spMkLst>
            <pc:docMk/>
            <pc:sldMk cId="3102341581" sldId="513"/>
            <ac:spMk id="3" creationId="{53EE3668-1A71-4030-9E7A-0E0F7F29A124}"/>
          </ac:spMkLst>
        </pc:spChg>
      </pc:sldChg>
      <pc:sldChg chg="modSp new del mod">
        <pc:chgData name="Steve Shellhammer" userId="0e71f22d-ee3e-49c0-82ff-dbc290af8082" providerId="ADAL" clId="{835974E3-A045-4E98-AA30-FB82832519D6}" dt="2020-09-13T17:49:05.980" v="4090" actId="47"/>
        <pc:sldMkLst>
          <pc:docMk/>
          <pc:sldMk cId="2206365878" sldId="514"/>
        </pc:sldMkLst>
        <pc:spChg chg="mod">
          <ac:chgData name="Steve Shellhammer" userId="0e71f22d-ee3e-49c0-82ff-dbc290af8082" providerId="ADAL" clId="{835974E3-A045-4E98-AA30-FB82832519D6}" dt="2020-09-13T16:08:29.699" v="2636" actId="20577"/>
          <ac:spMkLst>
            <pc:docMk/>
            <pc:sldMk cId="2206365878" sldId="514"/>
            <ac:spMk id="2" creationId="{4F77EFC1-299E-4E5A-876C-3CC091C0EC54}"/>
          </ac:spMkLst>
        </pc:spChg>
        <pc:spChg chg="mod">
          <ac:chgData name="Steve Shellhammer" userId="0e71f22d-ee3e-49c0-82ff-dbc290af8082" providerId="ADAL" clId="{835974E3-A045-4E98-AA30-FB82832519D6}" dt="2020-09-13T16:09:20" v="2749" actId="20577"/>
          <ac:spMkLst>
            <pc:docMk/>
            <pc:sldMk cId="2206365878" sldId="514"/>
            <ac:spMk id="3" creationId="{30C1708B-A727-412E-AB90-20FDF7B8B135}"/>
          </ac:spMkLst>
        </pc:spChg>
      </pc:sldChg>
      <pc:sldChg chg="addSp delSp modSp new del mod">
        <pc:chgData name="Steve Shellhammer" userId="0e71f22d-ee3e-49c0-82ff-dbc290af8082" providerId="ADAL" clId="{835974E3-A045-4E98-AA30-FB82832519D6}" dt="2020-09-13T17:49:05.980" v="4090" actId="47"/>
        <pc:sldMkLst>
          <pc:docMk/>
          <pc:sldMk cId="1666160758" sldId="515"/>
        </pc:sldMkLst>
        <pc:spChg chg="mod">
          <ac:chgData name="Steve Shellhammer" userId="0e71f22d-ee3e-49c0-82ff-dbc290af8082" providerId="ADAL" clId="{835974E3-A045-4E98-AA30-FB82832519D6}" dt="2020-09-13T16:09:52.638" v="2758" actId="20577"/>
          <ac:spMkLst>
            <pc:docMk/>
            <pc:sldMk cId="1666160758" sldId="515"/>
            <ac:spMk id="2" creationId="{4C3898FD-E7E1-471D-8A40-E93B7C8D5CAA}"/>
          </ac:spMkLst>
        </pc:spChg>
        <pc:spChg chg="mod">
          <ac:chgData name="Steve Shellhammer" userId="0e71f22d-ee3e-49c0-82ff-dbc290af8082" providerId="ADAL" clId="{835974E3-A045-4E98-AA30-FB82832519D6}" dt="2020-09-13T16:10:09.652" v="2786" actId="14100"/>
          <ac:spMkLst>
            <pc:docMk/>
            <pc:sldMk cId="1666160758" sldId="515"/>
            <ac:spMk id="3" creationId="{B91A2FB1-A9C6-450C-84D7-C006E3FB2EA4}"/>
          </ac:spMkLst>
        </pc:spChg>
        <pc:spChg chg="add del mod">
          <ac:chgData name="Steve Shellhammer" userId="0e71f22d-ee3e-49c0-82ff-dbc290af8082" providerId="ADAL" clId="{835974E3-A045-4E98-AA30-FB82832519D6}" dt="2020-09-13T16:12:48.773" v="2918" actId="478"/>
          <ac:spMkLst>
            <pc:docMk/>
            <pc:sldMk cId="1666160758" sldId="515"/>
            <ac:spMk id="8" creationId="{A3124583-3FF8-45FC-9300-8CD95385C8EA}"/>
          </ac:spMkLst>
        </pc:spChg>
        <pc:picChg chg="add mod">
          <ac:chgData name="Steve Shellhammer" userId="0e71f22d-ee3e-49c0-82ff-dbc290af8082" providerId="ADAL" clId="{835974E3-A045-4E98-AA30-FB82832519D6}" dt="2020-09-13T16:11:54.302" v="2789" actId="1076"/>
          <ac:picMkLst>
            <pc:docMk/>
            <pc:sldMk cId="1666160758" sldId="515"/>
            <ac:picMk id="7" creationId="{42524D91-C3AA-489A-9286-8159D4E8A0D2}"/>
          </ac:picMkLst>
        </pc:picChg>
      </pc:sldChg>
      <pc:sldChg chg="modSp new mod">
        <pc:chgData name="Steve Shellhammer" userId="0e71f22d-ee3e-49c0-82ff-dbc290af8082" providerId="ADAL" clId="{835974E3-A045-4E98-AA30-FB82832519D6}" dt="2020-09-13T16:14:44.951" v="3023" actId="14100"/>
        <pc:sldMkLst>
          <pc:docMk/>
          <pc:sldMk cId="3774626521" sldId="516"/>
        </pc:sldMkLst>
        <pc:spChg chg="mod">
          <ac:chgData name="Steve Shellhammer" userId="0e71f22d-ee3e-49c0-82ff-dbc290af8082" providerId="ADAL" clId="{835974E3-A045-4E98-AA30-FB82832519D6}" dt="2020-09-13T16:13:45.220" v="2996" actId="20577"/>
          <ac:spMkLst>
            <pc:docMk/>
            <pc:sldMk cId="3774626521" sldId="516"/>
            <ac:spMk id="2" creationId="{C6C8C363-91E1-42DE-951D-E95D3D671A7B}"/>
          </ac:spMkLst>
        </pc:spChg>
        <pc:spChg chg="mod">
          <ac:chgData name="Steve Shellhammer" userId="0e71f22d-ee3e-49c0-82ff-dbc290af8082" providerId="ADAL" clId="{835974E3-A045-4E98-AA30-FB82832519D6}" dt="2020-09-13T16:14:44.951" v="3023" actId="14100"/>
          <ac:spMkLst>
            <pc:docMk/>
            <pc:sldMk cId="3774626521" sldId="516"/>
            <ac:spMk id="3" creationId="{886D1618-98BB-4D02-B794-05D2D619DB61}"/>
          </ac:spMkLst>
        </pc:spChg>
      </pc:sldChg>
      <pc:sldChg chg="addSp delSp modSp new mod">
        <pc:chgData name="Steve Shellhammer" userId="0e71f22d-ee3e-49c0-82ff-dbc290af8082" providerId="ADAL" clId="{835974E3-A045-4E98-AA30-FB82832519D6}" dt="2020-09-13T18:37:10.921" v="4751" actId="113"/>
        <pc:sldMkLst>
          <pc:docMk/>
          <pc:sldMk cId="2151301733" sldId="517"/>
        </pc:sldMkLst>
        <pc:spChg chg="mod">
          <ac:chgData name="Steve Shellhammer" userId="0e71f22d-ee3e-49c0-82ff-dbc290af8082" providerId="ADAL" clId="{835974E3-A045-4E98-AA30-FB82832519D6}" dt="2020-09-13T17:43:40.198" v="3883" actId="14100"/>
          <ac:spMkLst>
            <pc:docMk/>
            <pc:sldMk cId="2151301733" sldId="517"/>
            <ac:spMk id="2" creationId="{9859E7EF-7AB4-4AE4-A17E-B29C31E1A343}"/>
          </ac:spMkLst>
        </pc:spChg>
        <pc:spChg chg="del">
          <ac:chgData name="Steve Shellhammer" userId="0e71f22d-ee3e-49c0-82ff-dbc290af8082" providerId="ADAL" clId="{835974E3-A045-4E98-AA30-FB82832519D6}" dt="2020-09-13T17:33:48.718" v="3597" actId="478"/>
          <ac:spMkLst>
            <pc:docMk/>
            <pc:sldMk cId="2151301733" sldId="517"/>
            <ac:spMk id="3" creationId="{0EE31E3D-0298-48CE-9CF6-840A1D429930}"/>
          </ac:spMkLst>
        </pc:spChg>
        <pc:graphicFrameChg chg="add mod modGraphic">
          <ac:chgData name="Steve Shellhammer" userId="0e71f22d-ee3e-49c0-82ff-dbc290af8082" providerId="ADAL" clId="{835974E3-A045-4E98-AA30-FB82832519D6}" dt="2020-09-13T18:37:10.921" v="4751" actId="113"/>
          <ac:graphicFrameMkLst>
            <pc:docMk/>
            <pc:sldMk cId="2151301733" sldId="517"/>
            <ac:graphicFrameMk id="8" creationId="{362B55FC-FB67-421E-A675-A9CF25E6D804}"/>
          </ac:graphicFrameMkLst>
        </pc:graphicFrameChg>
      </pc:sldChg>
      <pc:sldChg chg="modSp new del mod">
        <pc:chgData name="Steve Shellhammer" userId="0e71f22d-ee3e-49c0-82ff-dbc290af8082" providerId="ADAL" clId="{835974E3-A045-4E98-AA30-FB82832519D6}" dt="2020-09-13T17:08:10.420" v="3479" actId="47"/>
        <pc:sldMkLst>
          <pc:docMk/>
          <pc:sldMk cId="3289217839" sldId="517"/>
        </pc:sldMkLst>
        <pc:spChg chg="mod">
          <ac:chgData name="Steve Shellhammer" userId="0e71f22d-ee3e-49c0-82ff-dbc290af8082" providerId="ADAL" clId="{835974E3-A045-4E98-AA30-FB82832519D6}" dt="2020-09-13T17:05:15.609" v="3109" actId="14100"/>
          <ac:spMkLst>
            <pc:docMk/>
            <pc:sldMk cId="3289217839" sldId="517"/>
            <ac:spMk id="3" creationId="{A1E1550B-5ED8-4E1B-A3E2-12B46962D3C4}"/>
          </ac:spMkLst>
        </pc:spChg>
      </pc:sldChg>
      <pc:sldChg chg="modSp add mod">
        <pc:chgData name="Steve Shellhammer" userId="0e71f22d-ee3e-49c0-82ff-dbc290af8082" providerId="ADAL" clId="{835974E3-A045-4E98-AA30-FB82832519D6}" dt="2020-09-13T17:58:18.699" v="4560" actId="20577"/>
        <pc:sldMkLst>
          <pc:docMk/>
          <pc:sldMk cId="3419518444" sldId="518"/>
        </pc:sldMkLst>
        <pc:spChg chg="mod">
          <ac:chgData name="Steve Shellhammer" userId="0e71f22d-ee3e-49c0-82ff-dbc290af8082" providerId="ADAL" clId="{835974E3-A045-4E98-AA30-FB82832519D6}" dt="2020-09-13T17:48:45.966" v="4088" actId="14100"/>
          <ac:spMkLst>
            <pc:docMk/>
            <pc:sldMk cId="3419518444" sldId="518"/>
            <ac:spMk id="2" creationId="{9859E7EF-7AB4-4AE4-A17E-B29C31E1A343}"/>
          </ac:spMkLst>
        </pc:spChg>
        <pc:graphicFrameChg chg="mod modGraphic">
          <ac:chgData name="Steve Shellhammer" userId="0e71f22d-ee3e-49c0-82ff-dbc290af8082" providerId="ADAL" clId="{835974E3-A045-4E98-AA30-FB82832519D6}" dt="2020-09-13T17:58:18.699" v="4560" actId="20577"/>
          <ac:graphicFrameMkLst>
            <pc:docMk/>
            <pc:sldMk cId="3419518444" sldId="518"/>
            <ac:graphicFrameMk id="8" creationId="{362B55FC-FB67-421E-A675-A9CF25E6D804}"/>
          </ac:graphicFrameMkLst>
        </pc:graphicFrameChg>
      </pc:sldChg>
      <pc:sldMasterChg chg="modSldLayout">
        <pc:chgData name="Steve Shellhammer" userId="0e71f22d-ee3e-49c0-82ff-dbc290af8082" providerId="ADAL" clId="{835974E3-A045-4E98-AA30-FB82832519D6}" dt="2020-09-10T22:15:39.785" v="7" actId="20577"/>
        <pc:sldMasterMkLst>
          <pc:docMk/>
          <pc:sldMasterMk cId="0" sldId="2147483648"/>
        </pc:sldMasterMkLst>
        <pc:sldLayoutChg chg="modSp mod">
          <pc:chgData name="Steve Shellhammer" userId="0e71f22d-ee3e-49c0-82ff-dbc290af8082" providerId="ADAL" clId="{835974E3-A045-4E98-AA30-FB82832519D6}" dt="2020-09-10T22:15:39.785" v="7" actId="20577"/>
          <pc:sldLayoutMkLst>
            <pc:docMk/>
            <pc:sldMasterMk cId="0" sldId="2147483648"/>
            <pc:sldLayoutMk cId="0" sldId="2147483650"/>
          </pc:sldLayoutMkLst>
          <pc:spChg chg="mod">
            <ac:chgData name="Steve Shellhammer" userId="0e71f22d-ee3e-49c0-82ff-dbc290af8082" providerId="ADAL" clId="{835974E3-A045-4E98-AA30-FB82832519D6}" dt="2020-09-10T22:15:39.785" v="7"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618EA085-4707-4F6C-A950-52C684E3F7DB}"/>
    <pc:docChg chg="undo custSel addSld delSld modSld modMainMaster">
      <pc:chgData name="Steve Shellhammer" userId="0e71f22d-ee3e-49c0-82ff-dbc290af8082" providerId="ADAL" clId="{618EA085-4707-4F6C-A950-52C684E3F7DB}" dt="2020-09-10T00:24:56.957" v="1274" actId="255"/>
      <pc:docMkLst>
        <pc:docMk/>
      </pc:docMkLst>
      <pc:sldChg chg="modSp mod">
        <pc:chgData name="Steve Shellhammer" userId="0e71f22d-ee3e-49c0-82ff-dbc290af8082" providerId="ADAL" clId="{618EA085-4707-4F6C-A950-52C684E3F7DB}" dt="2020-09-09T23:14:15.789" v="20" actId="20577"/>
        <pc:sldMkLst>
          <pc:docMk/>
          <pc:sldMk cId="0" sldId="256"/>
        </pc:sldMkLst>
        <pc:spChg chg="mod">
          <ac:chgData name="Steve Shellhammer" userId="0e71f22d-ee3e-49c0-82ff-dbc290af8082" providerId="ADAL" clId="{618EA085-4707-4F6C-A950-52C684E3F7DB}" dt="2020-09-09T23:14:08.795" v="14" actId="20577"/>
          <ac:spMkLst>
            <pc:docMk/>
            <pc:sldMk cId="0" sldId="256"/>
            <ac:spMk id="3073" creationId="{00000000-0000-0000-0000-000000000000}"/>
          </ac:spMkLst>
        </pc:spChg>
        <pc:spChg chg="mod">
          <ac:chgData name="Steve Shellhammer" userId="0e71f22d-ee3e-49c0-82ff-dbc290af8082" providerId="ADAL" clId="{618EA085-4707-4F6C-A950-52C684E3F7DB}" dt="2020-09-09T23:14:15.789" v="20" actId="20577"/>
          <ac:spMkLst>
            <pc:docMk/>
            <pc:sldMk cId="0" sldId="256"/>
            <ac:spMk id="3074" creationId="{00000000-0000-0000-0000-000000000000}"/>
          </ac:spMkLst>
        </pc:spChg>
      </pc:sldChg>
      <pc:sldChg chg="del">
        <pc:chgData name="Steve Shellhammer" userId="0e71f22d-ee3e-49c0-82ff-dbc290af8082" providerId="ADAL" clId="{618EA085-4707-4F6C-A950-52C684E3F7DB}" dt="2020-09-10T00:09:48.438" v="747" actId="47"/>
        <pc:sldMkLst>
          <pc:docMk/>
          <pc:sldMk cId="1632125" sldId="479"/>
        </pc:sldMkLst>
      </pc:sldChg>
      <pc:sldChg chg="del">
        <pc:chgData name="Steve Shellhammer" userId="0e71f22d-ee3e-49c0-82ff-dbc290af8082" providerId="ADAL" clId="{618EA085-4707-4F6C-A950-52C684E3F7DB}" dt="2020-09-10T00:09:36.662" v="746" actId="47"/>
        <pc:sldMkLst>
          <pc:docMk/>
          <pc:sldMk cId="1014374459" sldId="480"/>
        </pc:sldMkLst>
      </pc:sldChg>
      <pc:sldChg chg="del">
        <pc:chgData name="Steve Shellhammer" userId="0e71f22d-ee3e-49c0-82ff-dbc290af8082" providerId="ADAL" clId="{618EA085-4707-4F6C-A950-52C684E3F7DB}" dt="2020-09-10T00:09:36.662" v="746" actId="47"/>
        <pc:sldMkLst>
          <pc:docMk/>
          <pc:sldMk cId="4238986428" sldId="481"/>
        </pc:sldMkLst>
      </pc:sldChg>
      <pc:sldChg chg="del">
        <pc:chgData name="Steve Shellhammer" userId="0e71f22d-ee3e-49c0-82ff-dbc290af8082" providerId="ADAL" clId="{618EA085-4707-4F6C-A950-52C684E3F7DB}" dt="2020-09-10T00:09:36.662" v="746" actId="47"/>
        <pc:sldMkLst>
          <pc:docMk/>
          <pc:sldMk cId="3145523729" sldId="482"/>
        </pc:sldMkLst>
      </pc:sldChg>
      <pc:sldChg chg="del">
        <pc:chgData name="Steve Shellhammer" userId="0e71f22d-ee3e-49c0-82ff-dbc290af8082" providerId="ADAL" clId="{618EA085-4707-4F6C-A950-52C684E3F7DB}" dt="2020-09-10T00:09:36.662" v="746" actId="47"/>
        <pc:sldMkLst>
          <pc:docMk/>
          <pc:sldMk cId="323650932" sldId="483"/>
        </pc:sldMkLst>
      </pc:sldChg>
      <pc:sldChg chg="del">
        <pc:chgData name="Steve Shellhammer" userId="0e71f22d-ee3e-49c0-82ff-dbc290af8082" providerId="ADAL" clId="{618EA085-4707-4F6C-A950-52C684E3F7DB}" dt="2020-09-10T00:09:36.662" v="746" actId="47"/>
        <pc:sldMkLst>
          <pc:docMk/>
          <pc:sldMk cId="1165083760" sldId="484"/>
        </pc:sldMkLst>
      </pc:sldChg>
      <pc:sldChg chg="del">
        <pc:chgData name="Steve Shellhammer" userId="0e71f22d-ee3e-49c0-82ff-dbc290af8082" providerId="ADAL" clId="{618EA085-4707-4F6C-A950-52C684E3F7DB}" dt="2020-09-10T00:09:36.662" v="746" actId="47"/>
        <pc:sldMkLst>
          <pc:docMk/>
          <pc:sldMk cId="1334691016" sldId="485"/>
        </pc:sldMkLst>
      </pc:sldChg>
      <pc:sldChg chg="del">
        <pc:chgData name="Steve Shellhammer" userId="0e71f22d-ee3e-49c0-82ff-dbc290af8082" providerId="ADAL" clId="{618EA085-4707-4F6C-A950-52C684E3F7DB}" dt="2020-09-10T00:09:36.662" v="746" actId="47"/>
        <pc:sldMkLst>
          <pc:docMk/>
          <pc:sldMk cId="2415202813" sldId="486"/>
        </pc:sldMkLst>
      </pc:sldChg>
      <pc:sldChg chg="del">
        <pc:chgData name="Steve Shellhammer" userId="0e71f22d-ee3e-49c0-82ff-dbc290af8082" providerId="ADAL" clId="{618EA085-4707-4F6C-A950-52C684E3F7DB}" dt="2020-09-10T00:09:36.662" v="746" actId="47"/>
        <pc:sldMkLst>
          <pc:docMk/>
          <pc:sldMk cId="675243109" sldId="487"/>
        </pc:sldMkLst>
      </pc:sldChg>
      <pc:sldChg chg="del">
        <pc:chgData name="Steve Shellhammer" userId="0e71f22d-ee3e-49c0-82ff-dbc290af8082" providerId="ADAL" clId="{618EA085-4707-4F6C-A950-52C684E3F7DB}" dt="2020-09-10T00:09:36.662" v="746" actId="47"/>
        <pc:sldMkLst>
          <pc:docMk/>
          <pc:sldMk cId="3208908905" sldId="488"/>
        </pc:sldMkLst>
      </pc:sldChg>
      <pc:sldChg chg="del">
        <pc:chgData name="Steve Shellhammer" userId="0e71f22d-ee3e-49c0-82ff-dbc290af8082" providerId="ADAL" clId="{618EA085-4707-4F6C-A950-52C684E3F7DB}" dt="2020-09-10T00:09:36.662" v="746" actId="47"/>
        <pc:sldMkLst>
          <pc:docMk/>
          <pc:sldMk cId="847141214" sldId="489"/>
        </pc:sldMkLst>
      </pc:sldChg>
      <pc:sldChg chg="del">
        <pc:chgData name="Steve Shellhammer" userId="0e71f22d-ee3e-49c0-82ff-dbc290af8082" providerId="ADAL" clId="{618EA085-4707-4F6C-A950-52C684E3F7DB}" dt="2020-09-10T00:09:36.662" v="746" actId="47"/>
        <pc:sldMkLst>
          <pc:docMk/>
          <pc:sldMk cId="506027600" sldId="490"/>
        </pc:sldMkLst>
      </pc:sldChg>
      <pc:sldChg chg="addSp delSp modSp new mod">
        <pc:chgData name="Steve Shellhammer" userId="0e71f22d-ee3e-49c0-82ff-dbc290af8082" providerId="ADAL" clId="{618EA085-4707-4F6C-A950-52C684E3F7DB}" dt="2020-09-09T23:28:13.789" v="279" actId="14100"/>
        <pc:sldMkLst>
          <pc:docMk/>
          <pc:sldMk cId="573774945" sldId="491"/>
        </pc:sldMkLst>
        <pc:spChg chg="mod">
          <ac:chgData name="Steve Shellhammer" userId="0e71f22d-ee3e-49c0-82ff-dbc290af8082" providerId="ADAL" clId="{618EA085-4707-4F6C-A950-52C684E3F7DB}" dt="2020-09-09T23:28:13.789" v="279" actId="14100"/>
          <ac:spMkLst>
            <pc:docMk/>
            <pc:sldMk cId="573774945" sldId="491"/>
            <ac:spMk id="2" creationId="{C1E1D088-A28A-42AA-87C5-2D516182B7E6}"/>
          </ac:spMkLst>
        </pc:spChg>
        <pc:spChg chg="mod">
          <ac:chgData name="Steve Shellhammer" userId="0e71f22d-ee3e-49c0-82ff-dbc290af8082" providerId="ADAL" clId="{618EA085-4707-4F6C-A950-52C684E3F7DB}" dt="2020-09-09T23:28:11.288" v="278" actId="1076"/>
          <ac:spMkLst>
            <pc:docMk/>
            <pc:sldMk cId="573774945" sldId="491"/>
            <ac:spMk id="3" creationId="{D7D13A60-79DB-400B-9F93-E0ECDA3CE649}"/>
          </ac:spMkLst>
        </pc:spChg>
        <pc:graphicFrameChg chg="add del mod modGraphic">
          <ac:chgData name="Steve Shellhammer" userId="0e71f22d-ee3e-49c0-82ff-dbc290af8082" providerId="ADAL" clId="{618EA085-4707-4F6C-A950-52C684E3F7DB}" dt="2020-09-09T23:22:22.859" v="80" actId="21"/>
          <ac:graphicFrameMkLst>
            <pc:docMk/>
            <pc:sldMk cId="573774945" sldId="491"/>
            <ac:graphicFrameMk id="7" creationId="{DB23500D-A5D2-4A3B-B011-ACFA1454A0B6}"/>
          </ac:graphicFrameMkLst>
        </pc:graphicFrameChg>
      </pc:sldChg>
      <pc:sldChg chg="delSp modSp new del mod">
        <pc:chgData name="Steve Shellhammer" userId="0e71f22d-ee3e-49c0-82ff-dbc290af8082" providerId="ADAL" clId="{618EA085-4707-4F6C-A950-52C684E3F7DB}" dt="2020-09-10T00:09:36.662" v="746" actId="47"/>
        <pc:sldMkLst>
          <pc:docMk/>
          <pc:sldMk cId="2681612775" sldId="492"/>
        </pc:sldMkLst>
        <pc:spChg chg="mod">
          <ac:chgData name="Steve Shellhammer" userId="0e71f22d-ee3e-49c0-82ff-dbc290af8082" providerId="ADAL" clId="{618EA085-4707-4F6C-A950-52C684E3F7DB}" dt="2020-09-09T23:15:11.177" v="48" actId="403"/>
          <ac:spMkLst>
            <pc:docMk/>
            <pc:sldMk cId="2681612775" sldId="492"/>
            <ac:spMk id="2" creationId="{7B024A59-C8EC-4754-80DC-F8C128E05BB2}"/>
          </ac:spMkLst>
        </pc:spChg>
        <pc:spChg chg="del">
          <ac:chgData name="Steve Shellhammer" userId="0e71f22d-ee3e-49c0-82ff-dbc290af8082" providerId="ADAL" clId="{618EA085-4707-4F6C-A950-52C684E3F7DB}" dt="2020-09-09T23:15:04.658" v="46" actId="478"/>
          <ac:spMkLst>
            <pc:docMk/>
            <pc:sldMk cId="2681612775" sldId="492"/>
            <ac:spMk id="3" creationId="{0D96C77B-BE5F-4F9C-BA4B-781F56B746D4}"/>
          </ac:spMkLst>
        </pc:spChg>
      </pc:sldChg>
      <pc:sldChg chg="addSp delSp modSp new mod">
        <pc:chgData name="Steve Shellhammer" userId="0e71f22d-ee3e-49c0-82ff-dbc290af8082" providerId="ADAL" clId="{618EA085-4707-4F6C-A950-52C684E3F7DB}" dt="2020-09-09T23:28:46.230" v="281" actId="14734"/>
        <pc:sldMkLst>
          <pc:docMk/>
          <pc:sldMk cId="3562624731" sldId="493"/>
        </pc:sldMkLst>
        <pc:spChg chg="mod">
          <ac:chgData name="Steve Shellhammer" userId="0e71f22d-ee3e-49c0-82ff-dbc290af8082" providerId="ADAL" clId="{618EA085-4707-4F6C-A950-52C684E3F7DB}" dt="2020-09-09T23:23:26.192" v="94" actId="14100"/>
          <ac:spMkLst>
            <pc:docMk/>
            <pc:sldMk cId="3562624731" sldId="493"/>
            <ac:spMk id="2" creationId="{C9EEC6FD-F890-48E8-B444-EF688E1F523F}"/>
          </ac:spMkLst>
        </pc:spChg>
        <pc:spChg chg="del">
          <ac:chgData name="Steve Shellhammer" userId="0e71f22d-ee3e-49c0-82ff-dbc290af8082" providerId="ADAL" clId="{618EA085-4707-4F6C-A950-52C684E3F7DB}" dt="2020-09-09T23:22:16.715" v="79" actId="478"/>
          <ac:spMkLst>
            <pc:docMk/>
            <pc:sldMk cId="3562624731" sldId="493"/>
            <ac:spMk id="3" creationId="{600EE3C5-52BE-4F69-9D72-FD8369937FB5}"/>
          </ac:spMkLst>
        </pc:spChg>
        <pc:graphicFrameChg chg="add mod modGraphic">
          <ac:chgData name="Steve Shellhammer" userId="0e71f22d-ee3e-49c0-82ff-dbc290af8082" providerId="ADAL" clId="{618EA085-4707-4F6C-A950-52C684E3F7DB}" dt="2020-09-09T23:28:46.230" v="281" actId="14734"/>
          <ac:graphicFrameMkLst>
            <pc:docMk/>
            <pc:sldMk cId="3562624731" sldId="493"/>
            <ac:graphicFrameMk id="8" creationId="{697B4CFD-A9D1-48C2-B017-E975B23DFE37}"/>
          </ac:graphicFrameMkLst>
        </pc:graphicFrameChg>
      </pc:sldChg>
      <pc:sldChg chg="modSp new mod">
        <pc:chgData name="Steve Shellhammer" userId="0e71f22d-ee3e-49c0-82ff-dbc290af8082" providerId="ADAL" clId="{618EA085-4707-4F6C-A950-52C684E3F7DB}" dt="2020-09-09T23:30:45.578" v="295" actId="1076"/>
        <pc:sldMkLst>
          <pc:docMk/>
          <pc:sldMk cId="1395670930" sldId="494"/>
        </pc:sldMkLst>
        <pc:spChg chg="mod">
          <ac:chgData name="Steve Shellhammer" userId="0e71f22d-ee3e-49c0-82ff-dbc290af8082" providerId="ADAL" clId="{618EA085-4707-4F6C-A950-52C684E3F7DB}" dt="2020-09-09T23:29:47.874" v="286" actId="14100"/>
          <ac:spMkLst>
            <pc:docMk/>
            <pc:sldMk cId="1395670930" sldId="494"/>
            <ac:spMk id="2" creationId="{96CD930B-52E3-4490-9D7B-5785C6C1DEE0}"/>
          </ac:spMkLst>
        </pc:spChg>
        <pc:spChg chg="mod">
          <ac:chgData name="Steve Shellhammer" userId="0e71f22d-ee3e-49c0-82ff-dbc290af8082" providerId="ADAL" clId="{618EA085-4707-4F6C-A950-52C684E3F7DB}" dt="2020-09-09T23:30:45.578" v="295" actId="1076"/>
          <ac:spMkLst>
            <pc:docMk/>
            <pc:sldMk cId="1395670930" sldId="494"/>
            <ac:spMk id="3" creationId="{10BFFACA-A9A2-4BDC-BCEA-694A8241F23C}"/>
          </ac:spMkLst>
        </pc:spChg>
      </pc:sldChg>
      <pc:sldChg chg="addSp modSp new mod">
        <pc:chgData name="Steve Shellhammer" userId="0e71f22d-ee3e-49c0-82ff-dbc290af8082" providerId="ADAL" clId="{618EA085-4707-4F6C-A950-52C684E3F7DB}" dt="2020-09-09T23:58:55.215" v="583" actId="6549"/>
        <pc:sldMkLst>
          <pc:docMk/>
          <pc:sldMk cId="1080166726" sldId="495"/>
        </pc:sldMkLst>
        <pc:spChg chg="mod">
          <ac:chgData name="Steve Shellhammer" userId="0e71f22d-ee3e-49c0-82ff-dbc290af8082" providerId="ADAL" clId="{618EA085-4707-4F6C-A950-52C684E3F7DB}" dt="2020-09-09T23:32:39.317" v="300" actId="14100"/>
          <ac:spMkLst>
            <pc:docMk/>
            <pc:sldMk cId="1080166726" sldId="495"/>
            <ac:spMk id="2" creationId="{0876E2FC-9E44-48AD-AD5B-51A12835F35D}"/>
          </ac:spMkLst>
        </pc:spChg>
        <pc:spChg chg="mod">
          <ac:chgData name="Steve Shellhammer" userId="0e71f22d-ee3e-49c0-82ff-dbc290af8082" providerId="ADAL" clId="{618EA085-4707-4F6C-A950-52C684E3F7DB}" dt="2020-09-09T23:58:55.215" v="583" actId="6549"/>
          <ac:spMkLst>
            <pc:docMk/>
            <pc:sldMk cId="1080166726" sldId="495"/>
            <ac:spMk id="3" creationId="{CEBE3BC9-949A-4120-B20D-C703F3EC6899}"/>
          </ac:spMkLst>
        </pc:spChg>
        <pc:graphicFrameChg chg="add mod modGraphic">
          <ac:chgData name="Steve Shellhammer" userId="0e71f22d-ee3e-49c0-82ff-dbc290af8082" providerId="ADAL" clId="{618EA085-4707-4F6C-A950-52C684E3F7DB}" dt="2020-09-09T23:49:05.972" v="336" actId="403"/>
          <ac:graphicFrameMkLst>
            <pc:docMk/>
            <pc:sldMk cId="1080166726" sldId="495"/>
            <ac:graphicFrameMk id="7" creationId="{EC3142C2-B72A-407C-A3B1-310F26CCB6CF}"/>
          </ac:graphicFrameMkLst>
        </pc:graphicFrameChg>
      </pc:sldChg>
      <pc:sldChg chg="modSp new mod">
        <pc:chgData name="Steve Shellhammer" userId="0e71f22d-ee3e-49c0-82ff-dbc290af8082" providerId="ADAL" clId="{618EA085-4707-4F6C-A950-52C684E3F7DB}" dt="2020-09-10T00:18:29.811" v="883" actId="14100"/>
        <pc:sldMkLst>
          <pc:docMk/>
          <pc:sldMk cId="1249710314" sldId="496"/>
        </pc:sldMkLst>
        <pc:spChg chg="mod">
          <ac:chgData name="Steve Shellhammer" userId="0e71f22d-ee3e-49c0-82ff-dbc290af8082" providerId="ADAL" clId="{618EA085-4707-4F6C-A950-52C684E3F7DB}" dt="2020-09-10T00:18:29.811" v="883" actId="14100"/>
          <ac:spMkLst>
            <pc:docMk/>
            <pc:sldMk cId="1249710314" sldId="496"/>
            <ac:spMk id="2" creationId="{207B8148-D49F-4EB8-B7F5-995EECE19B34}"/>
          </ac:spMkLst>
        </pc:spChg>
        <pc:spChg chg="mod">
          <ac:chgData name="Steve Shellhammer" userId="0e71f22d-ee3e-49c0-82ff-dbc290af8082" providerId="ADAL" clId="{618EA085-4707-4F6C-A950-52C684E3F7DB}" dt="2020-09-09T23:50:13.461" v="344" actId="14100"/>
          <ac:spMkLst>
            <pc:docMk/>
            <pc:sldMk cId="1249710314" sldId="496"/>
            <ac:spMk id="3" creationId="{C6F8EDAE-E190-4E94-B208-98CEC330E237}"/>
          </ac:spMkLst>
        </pc:spChg>
      </pc:sldChg>
      <pc:sldChg chg="addSp delSp modSp new mod">
        <pc:chgData name="Steve Shellhammer" userId="0e71f22d-ee3e-49c0-82ff-dbc290af8082" providerId="ADAL" clId="{618EA085-4707-4F6C-A950-52C684E3F7DB}" dt="2020-09-09T23:52:08.497" v="377" actId="1037"/>
        <pc:sldMkLst>
          <pc:docMk/>
          <pc:sldMk cId="3322187443" sldId="497"/>
        </pc:sldMkLst>
        <pc:spChg chg="mod">
          <ac:chgData name="Steve Shellhammer" userId="0e71f22d-ee3e-49c0-82ff-dbc290af8082" providerId="ADAL" clId="{618EA085-4707-4F6C-A950-52C684E3F7DB}" dt="2020-09-09T23:50:58.041" v="349" actId="14100"/>
          <ac:spMkLst>
            <pc:docMk/>
            <pc:sldMk cId="3322187443" sldId="497"/>
            <ac:spMk id="2" creationId="{03C303A1-CCFD-4CD8-A341-4EE4239F8053}"/>
          </ac:spMkLst>
        </pc:spChg>
        <pc:spChg chg="del">
          <ac:chgData name="Steve Shellhammer" userId="0e71f22d-ee3e-49c0-82ff-dbc290af8082" providerId="ADAL" clId="{618EA085-4707-4F6C-A950-52C684E3F7DB}" dt="2020-09-09T23:50:59.922" v="350" actId="478"/>
          <ac:spMkLst>
            <pc:docMk/>
            <pc:sldMk cId="3322187443" sldId="497"/>
            <ac:spMk id="3" creationId="{F5B4C0D7-992C-466E-8AE2-DDB870A4A1A0}"/>
          </ac:spMkLst>
        </pc:spChg>
        <pc:graphicFrameChg chg="add mod modGraphic">
          <ac:chgData name="Steve Shellhammer" userId="0e71f22d-ee3e-49c0-82ff-dbc290af8082" providerId="ADAL" clId="{618EA085-4707-4F6C-A950-52C684E3F7DB}" dt="2020-09-09T23:52:08.497" v="377" actId="1037"/>
          <ac:graphicFrameMkLst>
            <pc:docMk/>
            <pc:sldMk cId="3322187443" sldId="497"/>
            <ac:graphicFrameMk id="8" creationId="{555830EF-B046-4267-9888-2600FCD34B4C}"/>
          </ac:graphicFrameMkLst>
        </pc:graphicFrameChg>
      </pc:sldChg>
      <pc:sldChg chg="addSp modSp new mod">
        <pc:chgData name="Steve Shellhammer" userId="0e71f22d-ee3e-49c0-82ff-dbc290af8082" providerId="ADAL" clId="{618EA085-4707-4F6C-A950-52C684E3F7DB}" dt="2020-09-10T00:03:24.356" v="678" actId="1038"/>
        <pc:sldMkLst>
          <pc:docMk/>
          <pc:sldMk cId="3672920701" sldId="498"/>
        </pc:sldMkLst>
        <pc:spChg chg="mod">
          <ac:chgData name="Steve Shellhammer" userId="0e71f22d-ee3e-49c0-82ff-dbc290af8082" providerId="ADAL" clId="{618EA085-4707-4F6C-A950-52C684E3F7DB}" dt="2020-09-10T00:02:15.240" v="661" actId="14100"/>
          <ac:spMkLst>
            <pc:docMk/>
            <pc:sldMk cId="3672920701" sldId="498"/>
            <ac:spMk id="2" creationId="{3886C2EF-1605-4799-8032-6CFF9E2E6A78}"/>
          </ac:spMkLst>
        </pc:spChg>
        <pc:spChg chg="mod">
          <ac:chgData name="Steve Shellhammer" userId="0e71f22d-ee3e-49c0-82ff-dbc290af8082" providerId="ADAL" clId="{618EA085-4707-4F6C-A950-52C684E3F7DB}" dt="2020-09-10T00:03:00.786" v="671" actId="1076"/>
          <ac:spMkLst>
            <pc:docMk/>
            <pc:sldMk cId="3672920701" sldId="498"/>
            <ac:spMk id="3" creationId="{A445554C-5A48-4B49-A0E7-339DF2B3EC92}"/>
          </ac:spMkLst>
        </pc:spChg>
        <pc:spChg chg="add mod">
          <ac:chgData name="Steve Shellhammer" userId="0e71f22d-ee3e-49c0-82ff-dbc290af8082" providerId="ADAL" clId="{618EA085-4707-4F6C-A950-52C684E3F7DB}" dt="2020-09-10T00:03:17.431" v="674" actId="113"/>
          <ac:spMkLst>
            <pc:docMk/>
            <pc:sldMk cId="3672920701" sldId="498"/>
            <ac:spMk id="10" creationId="{8B5CFE84-7D16-4411-B903-14FB67F04A89}"/>
          </ac:spMkLst>
        </pc:spChg>
        <pc:graphicFrameChg chg="add mod modGraphic">
          <ac:chgData name="Steve Shellhammer" userId="0e71f22d-ee3e-49c0-82ff-dbc290af8082" providerId="ADAL" clId="{618EA085-4707-4F6C-A950-52C684E3F7DB}" dt="2020-09-10T00:03:24.356" v="678" actId="1038"/>
          <ac:graphicFrameMkLst>
            <pc:docMk/>
            <pc:sldMk cId="3672920701" sldId="498"/>
            <ac:graphicFrameMk id="8" creationId="{85D4CE62-59C8-4B6D-88A8-E326CDB21833}"/>
          </ac:graphicFrameMkLst>
        </pc:graphicFrameChg>
      </pc:sldChg>
      <pc:sldChg chg="modSp new mod">
        <pc:chgData name="Steve Shellhammer" userId="0e71f22d-ee3e-49c0-82ff-dbc290af8082" providerId="ADAL" clId="{618EA085-4707-4F6C-A950-52C684E3F7DB}" dt="2020-09-09T23:58:34.626" v="579" actId="113"/>
        <pc:sldMkLst>
          <pc:docMk/>
          <pc:sldMk cId="3406291125" sldId="499"/>
        </pc:sldMkLst>
        <pc:spChg chg="mod">
          <ac:chgData name="Steve Shellhammer" userId="0e71f22d-ee3e-49c0-82ff-dbc290af8082" providerId="ADAL" clId="{618EA085-4707-4F6C-A950-52C684E3F7DB}" dt="2020-09-09T23:53:49.840" v="407" actId="20577"/>
          <ac:spMkLst>
            <pc:docMk/>
            <pc:sldMk cId="3406291125" sldId="499"/>
            <ac:spMk id="2" creationId="{1A1B4CA1-4E25-4E64-913B-858369BACAF5}"/>
          </ac:spMkLst>
        </pc:spChg>
        <pc:spChg chg="mod">
          <ac:chgData name="Steve Shellhammer" userId="0e71f22d-ee3e-49c0-82ff-dbc290af8082" providerId="ADAL" clId="{618EA085-4707-4F6C-A950-52C684E3F7DB}" dt="2020-09-09T23:58:34.626" v="579" actId="113"/>
          <ac:spMkLst>
            <pc:docMk/>
            <pc:sldMk cId="3406291125" sldId="499"/>
            <ac:spMk id="3" creationId="{33F95B83-6038-4BBE-BA0E-85710B27A31F}"/>
          </ac:spMkLst>
        </pc:spChg>
      </pc:sldChg>
      <pc:sldChg chg="addSp delSp modSp new mod">
        <pc:chgData name="Steve Shellhammer" userId="0e71f22d-ee3e-49c0-82ff-dbc290af8082" providerId="ADAL" clId="{618EA085-4707-4F6C-A950-52C684E3F7DB}" dt="2020-09-09T23:55:24.205" v="420" actId="1076"/>
        <pc:sldMkLst>
          <pc:docMk/>
          <pc:sldMk cId="2737341521" sldId="500"/>
        </pc:sldMkLst>
        <pc:spChg chg="mod">
          <ac:chgData name="Steve Shellhammer" userId="0e71f22d-ee3e-49c0-82ff-dbc290af8082" providerId="ADAL" clId="{618EA085-4707-4F6C-A950-52C684E3F7DB}" dt="2020-09-09T23:55:02.586" v="415" actId="14100"/>
          <ac:spMkLst>
            <pc:docMk/>
            <pc:sldMk cId="2737341521" sldId="500"/>
            <ac:spMk id="2" creationId="{B9244AAF-BC05-4FF1-A63D-B2712330E79C}"/>
          </ac:spMkLst>
        </pc:spChg>
        <pc:spChg chg="del">
          <ac:chgData name="Steve Shellhammer" userId="0e71f22d-ee3e-49c0-82ff-dbc290af8082" providerId="ADAL" clId="{618EA085-4707-4F6C-A950-52C684E3F7DB}" dt="2020-09-09T23:55:05.277" v="416" actId="478"/>
          <ac:spMkLst>
            <pc:docMk/>
            <pc:sldMk cId="2737341521" sldId="500"/>
            <ac:spMk id="3" creationId="{42F77E59-D526-4748-BE10-754C24754C7C}"/>
          </ac:spMkLst>
        </pc:spChg>
        <pc:picChg chg="add mod">
          <ac:chgData name="Steve Shellhammer" userId="0e71f22d-ee3e-49c0-82ff-dbc290af8082" providerId="ADAL" clId="{618EA085-4707-4F6C-A950-52C684E3F7DB}" dt="2020-09-09T23:55:24.205" v="420" actId="1076"/>
          <ac:picMkLst>
            <pc:docMk/>
            <pc:sldMk cId="2737341521" sldId="500"/>
            <ac:picMk id="8" creationId="{54646172-FF67-4435-8DDD-681EF1D19B5F}"/>
          </ac:picMkLst>
        </pc:picChg>
      </pc:sldChg>
      <pc:sldChg chg="addSp modSp add mod">
        <pc:chgData name="Steve Shellhammer" userId="0e71f22d-ee3e-49c0-82ff-dbc290af8082" providerId="ADAL" clId="{618EA085-4707-4F6C-A950-52C684E3F7DB}" dt="2020-09-10T00:00:52.435" v="657" actId="1076"/>
        <pc:sldMkLst>
          <pc:docMk/>
          <pc:sldMk cId="580852703" sldId="501"/>
        </pc:sldMkLst>
        <pc:spChg chg="mod">
          <ac:chgData name="Steve Shellhammer" userId="0e71f22d-ee3e-49c0-82ff-dbc290af8082" providerId="ADAL" clId="{618EA085-4707-4F6C-A950-52C684E3F7DB}" dt="2020-09-09T23:59:16.167" v="588" actId="20577"/>
          <ac:spMkLst>
            <pc:docMk/>
            <pc:sldMk cId="580852703" sldId="501"/>
            <ac:spMk id="2" creationId="{1A1B4CA1-4E25-4E64-913B-858369BACAF5}"/>
          </ac:spMkLst>
        </pc:spChg>
        <pc:spChg chg="mod">
          <ac:chgData name="Steve Shellhammer" userId="0e71f22d-ee3e-49c0-82ff-dbc290af8082" providerId="ADAL" clId="{618EA085-4707-4F6C-A950-52C684E3F7DB}" dt="2020-09-10T00:00:46.676" v="656" actId="20577"/>
          <ac:spMkLst>
            <pc:docMk/>
            <pc:sldMk cId="580852703" sldId="501"/>
            <ac:spMk id="3" creationId="{33F95B83-6038-4BBE-BA0E-85710B27A31F}"/>
          </ac:spMkLst>
        </pc:spChg>
        <pc:picChg chg="add mod">
          <ac:chgData name="Steve Shellhammer" userId="0e71f22d-ee3e-49c0-82ff-dbc290af8082" providerId="ADAL" clId="{618EA085-4707-4F6C-A950-52C684E3F7DB}" dt="2020-09-10T00:00:52.435" v="657" actId="1076"/>
          <ac:picMkLst>
            <pc:docMk/>
            <pc:sldMk cId="580852703" sldId="501"/>
            <ac:picMk id="8" creationId="{D99DDDD9-2CA9-40AC-85AE-3D8551313A1B}"/>
          </ac:picMkLst>
        </pc:picChg>
      </pc:sldChg>
      <pc:sldChg chg="addSp delSp modSp new mod">
        <pc:chgData name="Steve Shellhammer" userId="0e71f22d-ee3e-49c0-82ff-dbc290af8082" providerId="ADAL" clId="{618EA085-4707-4F6C-A950-52C684E3F7DB}" dt="2020-09-10T00:05:35.922" v="708" actId="1036"/>
        <pc:sldMkLst>
          <pc:docMk/>
          <pc:sldMk cId="2188947471" sldId="502"/>
        </pc:sldMkLst>
        <pc:spChg chg="mod">
          <ac:chgData name="Steve Shellhammer" userId="0e71f22d-ee3e-49c0-82ff-dbc290af8082" providerId="ADAL" clId="{618EA085-4707-4F6C-A950-52C684E3F7DB}" dt="2020-09-10T00:05:24.940" v="701" actId="14100"/>
          <ac:spMkLst>
            <pc:docMk/>
            <pc:sldMk cId="2188947471" sldId="502"/>
            <ac:spMk id="2" creationId="{25679021-35A3-4EBA-9762-93A67BFB42BF}"/>
          </ac:spMkLst>
        </pc:spChg>
        <pc:spChg chg="del">
          <ac:chgData name="Steve Shellhammer" userId="0e71f22d-ee3e-49c0-82ff-dbc290af8082" providerId="ADAL" clId="{618EA085-4707-4F6C-A950-52C684E3F7DB}" dt="2020-09-10T00:04:07.591" v="686" actId="478"/>
          <ac:spMkLst>
            <pc:docMk/>
            <pc:sldMk cId="2188947471" sldId="502"/>
            <ac:spMk id="3" creationId="{DF920ED2-BFFD-4B2D-B1BD-E75D12121B7C}"/>
          </ac:spMkLst>
        </pc:spChg>
        <pc:graphicFrameChg chg="add mod modGraphic">
          <ac:chgData name="Steve Shellhammer" userId="0e71f22d-ee3e-49c0-82ff-dbc290af8082" providerId="ADAL" clId="{618EA085-4707-4F6C-A950-52C684E3F7DB}" dt="2020-09-10T00:05:29.953" v="704" actId="1035"/>
          <ac:graphicFrameMkLst>
            <pc:docMk/>
            <pc:sldMk cId="2188947471" sldId="502"/>
            <ac:graphicFrameMk id="8" creationId="{AC9980E7-58C4-4AE8-802B-7AD9179985EF}"/>
          </ac:graphicFrameMkLst>
        </pc:graphicFrameChg>
        <pc:graphicFrameChg chg="add mod modGraphic">
          <ac:chgData name="Steve Shellhammer" userId="0e71f22d-ee3e-49c0-82ff-dbc290af8082" providerId="ADAL" clId="{618EA085-4707-4F6C-A950-52C684E3F7DB}" dt="2020-09-10T00:05:35.922" v="708" actId="1036"/>
          <ac:graphicFrameMkLst>
            <pc:docMk/>
            <pc:sldMk cId="2188947471" sldId="502"/>
            <ac:graphicFrameMk id="10" creationId="{2F23B1B4-CC6F-45B2-AEB3-7AFBB157DF1E}"/>
          </ac:graphicFrameMkLst>
        </pc:graphicFrameChg>
      </pc:sldChg>
      <pc:sldChg chg="addSp delSp modSp new mod">
        <pc:chgData name="Steve Shellhammer" userId="0e71f22d-ee3e-49c0-82ff-dbc290af8082" providerId="ADAL" clId="{618EA085-4707-4F6C-A950-52C684E3F7DB}" dt="2020-09-10T00:08:30.590" v="735" actId="14100"/>
        <pc:sldMkLst>
          <pc:docMk/>
          <pc:sldMk cId="1828848411" sldId="503"/>
        </pc:sldMkLst>
        <pc:spChg chg="mod">
          <ac:chgData name="Steve Shellhammer" userId="0e71f22d-ee3e-49c0-82ff-dbc290af8082" providerId="ADAL" clId="{618EA085-4707-4F6C-A950-52C684E3F7DB}" dt="2020-09-10T00:08:30.590" v="735" actId="14100"/>
          <ac:spMkLst>
            <pc:docMk/>
            <pc:sldMk cId="1828848411" sldId="503"/>
            <ac:spMk id="2" creationId="{0E89FA1A-301A-45F7-952D-C27A8204EF3B}"/>
          </ac:spMkLst>
        </pc:spChg>
        <pc:spChg chg="add del mod">
          <ac:chgData name="Steve Shellhammer" userId="0e71f22d-ee3e-49c0-82ff-dbc290af8082" providerId="ADAL" clId="{618EA085-4707-4F6C-A950-52C684E3F7DB}" dt="2020-09-10T00:08:21.967" v="734" actId="14100"/>
          <ac:spMkLst>
            <pc:docMk/>
            <pc:sldMk cId="1828848411" sldId="503"/>
            <ac:spMk id="3" creationId="{C3757741-FA36-4789-B8A5-2D39DEC31BED}"/>
          </ac:spMkLst>
        </pc:spChg>
        <pc:graphicFrameChg chg="add modGraphic">
          <ac:chgData name="Steve Shellhammer" userId="0e71f22d-ee3e-49c0-82ff-dbc290af8082" providerId="ADAL" clId="{618EA085-4707-4F6C-A950-52C684E3F7DB}" dt="2020-09-10T00:08:15.911" v="732" actId="14734"/>
          <ac:graphicFrameMkLst>
            <pc:docMk/>
            <pc:sldMk cId="1828848411" sldId="503"/>
            <ac:graphicFrameMk id="8" creationId="{F6292BEB-4583-423C-8F6E-D261D00F9EAD}"/>
          </ac:graphicFrameMkLst>
        </pc:graphicFrameChg>
      </pc:sldChg>
      <pc:sldChg chg="addSp delSp modSp new mod">
        <pc:chgData name="Steve Shellhammer" userId="0e71f22d-ee3e-49c0-82ff-dbc290af8082" providerId="ADAL" clId="{618EA085-4707-4F6C-A950-52C684E3F7DB}" dt="2020-09-10T00:18:44.277" v="884" actId="1038"/>
        <pc:sldMkLst>
          <pc:docMk/>
          <pc:sldMk cId="542204067" sldId="504"/>
        </pc:sldMkLst>
        <pc:spChg chg="mod">
          <ac:chgData name="Steve Shellhammer" userId="0e71f22d-ee3e-49c0-82ff-dbc290af8082" providerId="ADAL" clId="{618EA085-4707-4F6C-A950-52C684E3F7DB}" dt="2020-09-10T00:10:22.188" v="751" actId="404"/>
          <ac:spMkLst>
            <pc:docMk/>
            <pc:sldMk cId="542204067" sldId="504"/>
            <ac:spMk id="2" creationId="{F93411E3-610D-4DCF-B3C9-1DF5C6BF4BA1}"/>
          </ac:spMkLst>
        </pc:spChg>
        <pc:spChg chg="mod">
          <ac:chgData name="Steve Shellhammer" userId="0e71f22d-ee3e-49c0-82ff-dbc290af8082" providerId="ADAL" clId="{618EA085-4707-4F6C-A950-52C684E3F7DB}" dt="2020-09-10T00:14:43.149" v="836" actId="255"/>
          <ac:spMkLst>
            <pc:docMk/>
            <pc:sldMk cId="542204067" sldId="504"/>
            <ac:spMk id="3" creationId="{940D742E-541B-464C-99AD-106523647CC9}"/>
          </ac:spMkLst>
        </pc:spChg>
        <pc:spChg chg="add mod">
          <ac:chgData name="Steve Shellhammer" userId="0e71f22d-ee3e-49c0-82ff-dbc290af8082" providerId="ADAL" clId="{618EA085-4707-4F6C-A950-52C684E3F7DB}" dt="2020-09-10T00:12:21.459" v="792" actId="14100"/>
          <ac:spMkLst>
            <pc:docMk/>
            <pc:sldMk cId="542204067" sldId="504"/>
            <ac:spMk id="10" creationId="{93C496C9-5D61-4850-8EE3-155F8E8FB4FA}"/>
          </ac:spMkLst>
        </pc:spChg>
        <pc:picChg chg="add del">
          <ac:chgData name="Steve Shellhammer" userId="0e71f22d-ee3e-49c0-82ff-dbc290af8082" providerId="ADAL" clId="{618EA085-4707-4F6C-A950-52C684E3F7DB}" dt="2020-09-10T00:10:57.287" v="760" actId="22"/>
          <ac:picMkLst>
            <pc:docMk/>
            <pc:sldMk cId="542204067" sldId="504"/>
            <ac:picMk id="8" creationId="{076575EA-8DCE-4F8A-B8A7-9A6D367AC961}"/>
          </ac:picMkLst>
        </pc:picChg>
        <pc:picChg chg="add mod">
          <ac:chgData name="Steve Shellhammer" userId="0e71f22d-ee3e-49c0-82ff-dbc290af8082" providerId="ADAL" clId="{618EA085-4707-4F6C-A950-52C684E3F7DB}" dt="2020-09-10T00:14:13.782" v="831" actId="14100"/>
          <ac:picMkLst>
            <pc:docMk/>
            <pc:sldMk cId="542204067" sldId="504"/>
            <ac:picMk id="12" creationId="{3911E2C8-8D8E-4F45-A545-38542D0593AE}"/>
          </ac:picMkLst>
        </pc:picChg>
        <pc:picChg chg="add mod">
          <ac:chgData name="Steve Shellhammer" userId="0e71f22d-ee3e-49c0-82ff-dbc290af8082" providerId="ADAL" clId="{618EA085-4707-4F6C-A950-52C684E3F7DB}" dt="2020-09-10T00:18:44.277" v="884" actId="1038"/>
          <ac:picMkLst>
            <pc:docMk/>
            <pc:sldMk cId="542204067" sldId="504"/>
            <ac:picMk id="14" creationId="{4F599294-25B1-491A-9F25-3B08E29D7763}"/>
          </ac:picMkLst>
        </pc:picChg>
      </pc:sldChg>
      <pc:sldChg chg="modSp new del mod">
        <pc:chgData name="Steve Shellhammer" userId="0e71f22d-ee3e-49c0-82ff-dbc290af8082" providerId="ADAL" clId="{618EA085-4707-4F6C-A950-52C684E3F7DB}" dt="2020-09-10T00:09:36.662" v="746" actId="47"/>
        <pc:sldMkLst>
          <pc:docMk/>
          <pc:sldMk cId="623533260" sldId="504"/>
        </pc:sldMkLst>
        <pc:spChg chg="mod">
          <ac:chgData name="Steve Shellhammer" userId="0e71f22d-ee3e-49c0-82ff-dbc290af8082" providerId="ADAL" clId="{618EA085-4707-4F6C-A950-52C684E3F7DB}" dt="2020-09-10T00:09:18.110" v="745" actId="403"/>
          <ac:spMkLst>
            <pc:docMk/>
            <pc:sldMk cId="623533260" sldId="504"/>
            <ac:spMk id="2" creationId="{F049904A-96AA-44CE-8CB0-0C49DC54D80B}"/>
          </ac:spMkLst>
        </pc:spChg>
        <pc:spChg chg="mod">
          <ac:chgData name="Steve Shellhammer" userId="0e71f22d-ee3e-49c0-82ff-dbc290af8082" providerId="ADAL" clId="{618EA085-4707-4F6C-A950-52C684E3F7DB}" dt="2020-09-10T00:09:07.140" v="743" actId="14100"/>
          <ac:spMkLst>
            <pc:docMk/>
            <pc:sldMk cId="623533260" sldId="504"/>
            <ac:spMk id="3" creationId="{408173FF-7383-4278-89CE-89438C39CAC7}"/>
          </ac:spMkLst>
        </pc:spChg>
      </pc:sldChg>
      <pc:sldChg chg="addSp delSp modSp new mod">
        <pc:chgData name="Steve Shellhammer" userId="0e71f22d-ee3e-49c0-82ff-dbc290af8082" providerId="ADAL" clId="{618EA085-4707-4F6C-A950-52C684E3F7DB}" dt="2020-09-10T00:15:09.278" v="848" actId="14100"/>
        <pc:sldMkLst>
          <pc:docMk/>
          <pc:sldMk cId="1687912056" sldId="505"/>
        </pc:sldMkLst>
        <pc:spChg chg="mod">
          <ac:chgData name="Steve Shellhammer" userId="0e71f22d-ee3e-49c0-82ff-dbc290af8082" providerId="ADAL" clId="{618EA085-4707-4F6C-A950-52C684E3F7DB}" dt="2020-09-10T00:15:09.278" v="848" actId="14100"/>
          <ac:spMkLst>
            <pc:docMk/>
            <pc:sldMk cId="1687912056" sldId="505"/>
            <ac:spMk id="2" creationId="{7B85EC22-9957-4BC4-A253-D219EF019115}"/>
          </ac:spMkLst>
        </pc:spChg>
        <pc:spChg chg="del">
          <ac:chgData name="Steve Shellhammer" userId="0e71f22d-ee3e-49c0-82ff-dbc290af8082" providerId="ADAL" clId="{618EA085-4707-4F6C-A950-52C684E3F7DB}" dt="2020-09-10T00:12:48.898" v="797" actId="478"/>
          <ac:spMkLst>
            <pc:docMk/>
            <pc:sldMk cId="1687912056" sldId="505"/>
            <ac:spMk id="3" creationId="{3E2B8F3D-C665-4FB8-8A55-2BE40F858F83}"/>
          </ac:spMkLst>
        </pc:spChg>
        <pc:spChg chg="add mod">
          <ac:chgData name="Steve Shellhammer" userId="0e71f22d-ee3e-49c0-82ff-dbc290af8082" providerId="ADAL" clId="{618EA085-4707-4F6C-A950-52C684E3F7DB}" dt="2020-09-10T00:15:06.443" v="847" actId="1076"/>
          <ac:spMkLst>
            <pc:docMk/>
            <pc:sldMk cId="1687912056" sldId="505"/>
            <ac:spMk id="7" creationId="{E19FFB65-9473-4B9F-AC16-CCFE830B5631}"/>
          </ac:spMkLst>
        </pc:spChg>
        <pc:spChg chg="add mod">
          <ac:chgData name="Steve Shellhammer" userId="0e71f22d-ee3e-49c0-82ff-dbc290af8082" providerId="ADAL" clId="{618EA085-4707-4F6C-A950-52C684E3F7DB}" dt="2020-09-10T00:14:57.979" v="842" actId="1036"/>
          <ac:spMkLst>
            <pc:docMk/>
            <pc:sldMk cId="1687912056" sldId="505"/>
            <ac:spMk id="9" creationId="{E7D99271-BCBB-424D-B558-ECB8C90A8C7F}"/>
          </ac:spMkLst>
        </pc:spChg>
        <pc:picChg chg="add mod">
          <ac:chgData name="Steve Shellhammer" userId="0e71f22d-ee3e-49c0-82ff-dbc290af8082" providerId="ADAL" clId="{618EA085-4707-4F6C-A950-52C684E3F7DB}" dt="2020-09-10T00:15:01.645" v="846" actId="1036"/>
          <ac:picMkLst>
            <pc:docMk/>
            <pc:sldMk cId="1687912056" sldId="505"/>
            <ac:picMk id="8" creationId="{F91FC9AC-4563-4165-9349-4CCC68AD8FFC}"/>
          </ac:picMkLst>
        </pc:picChg>
        <pc:picChg chg="add mod">
          <ac:chgData name="Steve Shellhammer" userId="0e71f22d-ee3e-49c0-82ff-dbc290af8082" providerId="ADAL" clId="{618EA085-4707-4F6C-A950-52C684E3F7DB}" dt="2020-09-10T00:14:57.979" v="842" actId="1036"/>
          <ac:picMkLst>
            <pc:docMk/>
            <pc:sldMk cId="1687912056" sldId="505"/>
            <ac:picMk id="10" creationId="{F9EA134C-2356-4489-A345-439BA17428C9}"/>
          </ac:picMkLst>
        </pc:picChg>
      </pc:sldChg>
      <pc:sldChg chg="addSp modSp new mod">
        <pc:chgData name="Steve Shellhammer" userId="0e71f22d-ee3e-49c0-82ff-dbc290af8082" providerId="ADAL" clId="{618EA085-4707-4F6C-A950-52C684E3F7DB}" dt="2020-09-10T00:16:19.873" v="864" actId="1076"/>
        <pc:sldMkLst>
          <pc:docMk/>
          <pc:sldMk cId="2195533257" sldId="506"/>
        </pc:sldMkLst>
        <pc:spChg chg="mod">
          <ac:chgData name="Steve Shellhammer" userId="0e71f22d-ee3e-49c0-82ff-dbc290af8082" providerId="ADAL" clId="{618EA085-4707-4F6C-A950-52C684E3F7DB}" dt="2020-09-10T00:15:40.038" v="852" actId="14100"/>
          <ac:spMkLst>
            <pc:docMk/>
            <pc:sldMk cId="2195533257" sldId="506"/>
            <ac:spMk id="2" creationId="{1F376D12-4959-48B0-A3ED-400363CF41C3}"/>
          </ac:spMkLst>
        </pc:spChg>
        <pc:spChg chg="mod">
          <ac:chgData name="Steve Shellhammer" userId="0e71f22d-ee3e-49c0-82ff-dbc290af8082" providerId="ADAL" clId="{618EA085-4707-4F6C-A950-52C684E3F7DB}" dt="2020-09-10T00:16:16.908" v="863" actId="255"/>
          <ac:spMkLst>
            <pc:docMk/>
            <pc:sldMk cId="2195533257" sldId="506"/>
            <ac:spMk id="3" creationId="{E3014224-CFEF-4B63-8D15-1744D0F538A3}"/>
          </ac:spMkLst>
        </pc:spChg>
        <pc:spChg chg="mod">
          <ac:chgData name="Steve Shellhammer" userId="0e71f22d-ee3e-49c0-82ff-dbc290af8082" providerId="ADAL" clId="{618EA085-4707-4F6C-A950-52C684E3F7DB}" dt="2020-09-10T00:15:53.899" v="857"/>
          <ac:spMkLst>
            <pc:docMk/>
            <pc:sldMk cId="2195533257" sldId="506"/>
            <ac:spMk id="9" creationId="{F359A4E0-0A4D-4643-9F26-1F78F0A6B516}"/>
          </ac:spMkLst>
        </pc:spChg>
        <pc:grpChg chg="add mod">
          <ac:chgData name="Steve Shellhammer" userId="0e71f22d-ee3e-49c0-82ff-dbc290af8082" providerId="ADAL" clId="{618EA085-4707-4F6C-A950-52C684E3F7DB}" dt="2020-09-10T00:16:19.873" v="864" actId="1076"/>
          <ac:grpSpMkLst>
            <pc:docMk/>
            <pc:sldMk cId="2195533257" sldId="506"/>
            <ac:grpSpMk id="7" creationId="{16510233-AFC7-47BF-93C6-324084BC665E}"/>
          </ac:grpSpMkLst>
        </pc:grpChg>
        <pc:picChg chg="mod">
          <ac:chgData name="Steve Shellhammer" userId="0e71f22d-ee3e-49c0-82ff-dbc290af8082" providerId="ADAL" clId="{618EA085-4707-4F6C-A950-52C684E3F7DB}" dt="2020-09-10T00:15:53.899" v="857"/>
          <ac:picMkLst>
            <pc:docMk/>
            <pc:sldMk cId="2195533257" sldId="506"/>
            <ac:picMk id="8" creationId="{D40CC241-D2E1-43E7-953E-23283A7A1EA7}"/>
          </ac:picMkLst>
        </pc:picChg>
      </pc:sldChg>
      <pc:sldChg chg="modSp new mod">
        <pc:chgData name="Steve Shellhammer" userId="0e71f22d-ee3e-49c0-82ff-dbc290af8082" providerId="ADAL" clId="{618EA085-4707-4F6C-A950-52C684E3F7DB}" dt="2020-09-10T00:20:02.183" v="885" actId="14100"/>
        <pc:sldMkLst>
          <pc:docMk/>
          <pc:sldMk cId="3243775961" sldId="507"/>
        </pc:sldMkLst>
        <pc:spChg chg="mod">
          <ac:chgData name="Steve Shellhammer" userId="0e71f22d-ee3e-49c0-82ff-dbc290af8082" providerId="ADAL" clId="{618EA085-4707-4F6C-A950-52C684E3F7DB}" dt="2020-09-10T00:20:02.183" v="885" actId="14100"/>
          <ac:spMkLst>
            <pc:docMk/>
            <pc:sldMk cId="3243775961" sldId="507"/>
            <ac:spMk id="2" creationId="{23CCF972-0655-49C1-86A3-2FB09ABFB3F3}"/>
          </ac:spMkLst>
        </pc:spChg>
        <pc:spChg chg="mod">
          <ac:chgData name="Steve Shellhammer" userId="0e71f22d-ee3e-49c0-82ff-dbc290af8082" providerId="ADAL" clId="{618EA085-4707-4F6C-A950-52C684E3F7DB}" dt="2020-09-10T00:17:10.378" v="874" actId="20577"/>
          <ac:spMkLst>
            <pc:docMk/>
            <pc:sldMk cId="3243775961" sldId="507"/>
            <ac:spMk id="3" creationId="{531F531D-6492-48C4-92F4-864EF1C473EF}"/>
          </ac:spMkLst>
        </pc:spChg>
      </pc:sldChg>
      <pc:sldChg chg="modSp new mod">
        <pc:chgData name="Steve Shellhammer" userId="0e71f22d-ee3e-49c0-82ff-dbc290af8082" providerId="ADAL" clId="{618EA085-4707-4F6C-A950-52C684E3F7DB}" dt="2020-09-10T00:24:56.957" v="1274" actId="255"/>
        <pc:sldMkLst>
          <pc:docMk/>
          <pc:sldMk cId="2011741430" sldId="508"/>
        </pc:sldMkLst>
        <pc:spChg chg="mod">
          <ac:chgData name="Steve Shellhammer" userId="0e71f22d-ee3e-49c0-82ff-dbc290af8082" providerId="ADAL" clId="{618EA085-4707-4F6C-A950-52C684E3F7DB}" dt="2020-09-10T00:20:44.998" v="898" actId="404"/>
          <ac:spMkLst>
            <pc:docMk/>
            <pc:sldMk cId="2011741430" sldId="508"/>
            <ac:spMk id="2" creationId="{A5A83AB5-A1B8-4B7C-8061-DA4972A02F45}"/>
          </ac:spMkLst>
        </pc:spChg>
        <pc:spChg chg="mod">
          <ac:chgData name="Steve Shellhammer" userId="0e71f22d-ee3e-49c0-82ff-dbc290af8082" providerId="ADAL" clId="{618EA085-4707-4F6C-A950-52C684E3F7DB}" dt="2020-09-10T00:24:56.957" v="1274" actId="255"/>
          <ac:spMkLst>
            <pc:docMk/>
            <pc:sldMk cId="2011741430" sldId="508"/>
            <ac:spMk id="3" creationId="{027C96A7-E923-483F-8644-1582D9C570C6}"/>
          </ac:spMkLst>
        </pc:spChg>
      </pc:sldChg>
      <pc:sldMasterChg chg="modSldLayout">
        <pc:chgData name="Steve Shellhammer" userId="0e71f22d-ee3e-49c0-82ff-dbc290af8082" providerId="ADAL" clId="{618EA085-4707-4F6C-A950-52C684E3F7DB}" dt="2020-09-10T00:18:07.881" v="882" actId="20577"/>
        <pc:sldMasterMkLst>
          <pc:docMk/>
          <pc:sldMasterMk cId="0" sldId="2147483648"/>
        </pc:sldMasterMkLst>
        <pc:sldLayoutChg chg="modSp mod">
          <pc:chgData name="Steve Shellhammer" userId="0e71f22d-ee3e-49c0-82ff-dbc290af8082" providerId="ADAL" clId="{618EA085-4707-4F6C-A950-52C684E3F7DB}" dt="2020-09-10T00:18:07.881" v="882" actId="20577"/>
          <pc:sldLayoutMkLst>
            <pc:docMk/>
            <pc:sldMasterMk cId="0" sldId="2147483648"/>
            <pc:sldLayoutMk cId="0" sldId="2147483650"/>
          </pc:sldLayoutMkLst>
          <pc:spChg chg="mod">
            <ac:chgData name="Steve Shellhammer" userId="0e71f22d-ee3e-49c0-82ff-dbc290af8082" providerId="ADAL" clId="{618EA085-4707-4F6C-A950-52C684E3F7DB}" dt="2020-09-10T00:18:07.881" v="882"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FC491A47-4C25-4D77-88E0-9B0B30B4E405}"/>
    <pc:docChg chg="undo redo custSel addSld delSld modSld sldOrd modMainMaster">
      <pc:chgData name="Steve Shellhammer" userId="0e71f22d-ee3e-49c0-82ff-dbc290af8082" providerId="ADAL" clId="{FC491A47-4C25-4D77-88E0-9B0B30B4E405}" dt="2020-10-29T14:54:33.310" v="3893"/>
      <pc:docMkLst>
        <pc:docMk/>
      </pc:docMkLst>
      <pc:sldChg chg="modSp mod">
        <pc:chgData name="Steve Shellhammer" userId="0e71f22d-ee3e-49c0-82ff-dbc290af8082" providerId="ADAL" clId="{FC491A47-4C25-4D77-88E0-9B0B30B4E405}" dt="2020-10-14T00:21:09.798" v="3857" actId="20577"/>
        <pc:sldMkLst>
          <pc:docMk/>
          <pc:sldMk cId="0" sldId="256"/>
        </pc:sldMkLst>
        <pc:spChg chg="mod">
          <ac:chgData name="Steve Shellhammer" userId="0e71f22d-ee3e-49c0-82ff-dbc290af8082" providerId="ADAL" clId="{FC491A47-4C25-4D77-88E0-9B0B30B4E405}" dt="2020-10-14T00:21:09.798" v="3857" actId="20577"/>
          <ac:spMkLst>
            <pc:docMk/>
            <pc:sldMk cId="0" sldId="256"/>
            <ac:spMk id="3074" creationId="{00000000-0000-0000-0000-000000000000}"/>
          </ac:spMkLst>
        </pc:spChg>
      </pc:sldChg>
      <pc:sldChg chg="del">
        <pc:chgData name="Steve Shellhammer" userId="0e71f22d-ee3e-49c0-82ff-dbc290af8082" providerId="ADAL" clId="{FC491A47-4C25-4D77-88E0-9B0B30B4E405}" dt="2020-10-12T18:23:16.501" v="458" actId="47"/>
        <pc:sldMkLst>
          <pc:docMk/>
          <pc:sldMk cId="675243109" sldId="487"/>
        </pc:sldMkLst>
      </pc:sldChg>
      <pc:sldChg chg="modSp mod">
        <pc:chgData name="Steve Shellhammer" userId="0e71f22d-ee3e-49c0-82ff-dbc290af8082" providerId="ADAL" clId="{FC491A47-4C25-4D77-88E0-9B0B30B4E405}" dt="2020-10-13T21:35:56.379" v="3719" actId="14100"/>
        <pc:sldMkLst>
          <pc:docMk/>
          <pc:sldMk cId="573774945" sldId="491"/>
        </pc:sldMkLst>
        <pc:spChg chg="mod">
          <ac:chgData name="Steve Shellhammer" userId="0e71f22d-ee3e-49c0-82ff-dbc290af8082" providerId="ADAL" clId="{FC491A47-4C25-4D77-88E0-9B0B30B4E405}" dt="2020-10-13T21:35:56.379" v="3719" actId="14100"/>
          <ac:spMkLst>
            <pc:docMk/>
            <pc:sldMk cId="573774945" sldId="491"/>
            <ac:spMk id="3" creationId="{D7D13A60-79DB-400B-9F93-E0ECDA3CE649}"/>
          </ac:spMkLst>
        </pc:spChg>
      </pc:sldChg>
      <pc:sldChg chg="modSp mod">
        <pc:chgData name="Steve Shellhammer" userId="0e71f22d-ee3e-49c0-82ff-dbc290af8082" providerId="ADAL" clId="{FC491A47-4C25-4D77-88E0-9B0B30B4E405}" dt="2020-10-12T18:11:45.400" v="10" actId="6549"/>
        <pc:sldMkLst>
          <pc:docMk/>
          <pc:sldMk cId="3562624731" sldId="493"/>
        </pc:sldMkLst>
        <pc:graphicFrameChg chg="modGraphic">
          <ac:chgData name="Steve Shellhammer" userId="0e71f22d-ee3e-49c0-82ff-dbc290af8082" providerId="ADAL" clId="{FC491A47-4C25-4D77-88E0-9B0B30B4E405}" dt="2020-10-12T18:11:45.400" v="10" actId="6549"/>
          <ac:graphicFrameMkLst>
            <pc:docMk/>
            <pc:sldMk cId="3562624731" sldId="493"/>
            <ac:graphicFrameMk id="8" creationId="{697B4CFD-A9D1-48C2-B017-E975B23DFE37}"/>
          </ac:graphicFrameMkLst>
        </pc:graphicFrameChg>
      </pc:sldChg>
      <pc:sldChg chg="modSp mod">
        <pc:chgData name="Steve Shellhammer" userId="0e71f22d-ee3e-49c0-82ff-dbc290af8082" providerId="ADAL" clId="{FC491A47-4C25-4D77-88E0-9B0B30B4E405}" dt="2020-10-13T21:36:30.860" v="3725" actId="20577"/>
        <pc:sldMkLst>
          <pc:docMk/>
          <pc:sldMk cId="3406291125" sldId="499"/>
        </pc:sldMkLst>
        <pc:spChg chg="mod">
          <ac:chgData name="Steve Shellhammer" userId="0e71f22d-ee3e-49c0-82ff-dbc290af8082" providerId="ADAL" clId="{FC491A47-4C25-4D77-88E0-9B0B30B4E405}" dt="2020-10-13T21:36:30.860" v="3725" actId="20577"/>
          <ac:spMkLst>
            <pc:docMk/>
            <pc:sldMk cId="3406291125" sldId="499"/>
            <ac:spMk id="3" creationId="{33F95B83-6038-4BBE-BA0E-85710B27A31F}"/>
          </ac:spMkLst>
        </pc:spChg>
      </pc:sldChg>
      <pc:sldChg chg="modSp mod">
        <pc:chgData name="Steve Shellhammer" userId="0e71f22d-ee3e-49c0-82ff-dbc290af8082" providerId="ADAL" clId="{FC491A47-4C25-4D77-88E0-9B0B30B4E405}" dt="2020-10-13T17:58:33.110" v="2534" actId="20577"/>
        <pc:sldMkLst>
          <pc:docMk/>
          <pc:sldMk cId="580852703" sldId="501"/>
        </pc:sldMkLst>
        <pc:spChg chg="mod">
          <ac:chgData name="Steve Shellhammer" userId="0e71f22d-ee3e-49c0-82ff-dbc290af8082" providerId="ADAL" clId="{FC491A47-4C25-4D77-88E0-9B0B30B4E405}" dt="2020-10-13T17:58:33.110" v="2534" actId="20577"/>
          <ac:spMkLst>
            <pc:docMk/>
            <pc:sldMk cId="580852703" sldId="501"/>
            <ac:spMk id="9" creationId="{1EF3DEC8-C7A4-4762-969D-49AA809536B0}"/>
          </ac:spMkLst>
        </pc:spChg>
      </pc:sldChg>
      <pc:sldChg chg="delSp modSp mod">
        <pc:chgData name="Steve Shellhammer" userId="0e71f22d-ee3e-49c0-82ff-dbc290af8082" providerId="ADAL" clId="{FC491A47-4C25-4D77-88E0-9B0B30B4E405}" dt="2020-10-13T21:38:08.762" v="3799" actId="20577"/>
        <pc:sldMkLst>
          <pc:docMk/>
          <pc:sldMk cId="1828848411" sldId="503"/>
        </pc:sldMkLst>
        <pc:spChg chg="mod">
          <ac:chgData name="Steve Shellhammer" userId="0e71f22d-ee3e-49c0-82ff-dbc290af8082" providerId="ADAL" clId="{FC491A47-4C25-4D77-88E0-9B0B30B4E405}" dt="2020-10-12T18:52:57.245" v="2287" actId="14100"/>
          <ac:spMkLst>
            <pc:docMk/>
            <pc:sldMk cId="1828848411" sldId="503"/>
            <ac:spMk id="2" creationId="{0E89FA1A-301A-45F7-952D-C27A8204EF3B}"/>
          </ac:spMkLst>
        </pc:spChg>
        <pc:spChg chg="mod">
          <ac:chgData name="Steve Shellhammer" userId="0e71f22d-ee3e-49c0-82ff-dbc290af8082" providerId="ADAL" clId="{FC491A47-4C25-4D77-88E0-9B0B30B4E405}" dt="2020-10-13T21:38:08.762" v="3799" actId="20577"/>
          <ac:spMkLst>
            <pc:docMk/>
            <pc:sldMk cId="1828848411" sldId="503"/>
            <ac:spMk id="3" creationId="{C3757741-FA36-4789-B8A5-2D39DEC31BED}"/>
          </ac:spMkLst>
        </pc:spChg>
        <pc:graphicFrameChg chg="del modGraphic">
          <ac:chgData name="Steve Shellhammer" userId="0e71f22d-ee3e-49c0-82ff-dbc290af8082" providerId="ADAL" clId="{FC491A47-4C25-4D77-88E0-9B0B30B4E405}" dt="2020-10-12T18:51:24.016" v="2089" actId="478"/>
          <ac:graphicFrameMkLst>
            <pc:docMk/>
            <pc:sldMk cId="1828848411" sldId="503"/>
            <ac:graphicFrameMk id="8" creationId="{F6292BEB-4583-423C-8F6E-D261D00F9EAD}"/>
          </ac:graphicFrameMkLst>
        </pc:graphicFrameChg>
      </pc:sldChg>
      <pc:sldChg chg="modSp mod">
        <pc:chgData name="Steve Shellhammer" userId="0e71f22d-ee3e-49c0-82ff-dbc290af8082" providerId="ADAL" clId="{FC491A47-4C25-4D77-88E0-9B0B30B4E405}" dt="2020-10-12T18:49:41.055" v="2022" actId="20577"/>
        <pc:sldMkLst>
          <pc:docMk/>
          <pc:sldMk cId="2011741430" sldId="508"/>
        </pc:sldMkLst>
        <pc:spChg chg="mod">
          <ac:chgData name="Steve Shellhammer" userId="0e71f22d-ee3e-49c0-82ff-dbc290af8082" providerId="ADAL" clId="{FC491A47-4C25-4D77-88E0-9B0B30B4E405}" dt="2020-10-12T18:49:41.055" v="2022" actId="20577"/>
          <ac:spMkLst>
            <pc:docMk/>
            <pc:sldMk cId="2011741430" sldId="508"/>
            <ac:spMk id="3" creationId="{027C96A7-E923-483F-8644-1582D9C570C6}"/>
          </ac:spMkLst>
        </pc:spChg>
      </pc:sldChg>
      <pc:sldChg chg="modSp mod">
        <pc:chgData name="Steve Shellhammer" userId="0e71f22d-ee3e-49c0-82ff-dbc290af8082" providerId="ADAL" clId="{FC491A47-4C25-4D77-88E0-9B0B30B4E405}" dt="2020-10-13T21:37:55.083" v="3786" actId="20577"/>
        <pc:sldMkLst>
          <pc:docMk/>
          <pc:sldMk cId="3591921835" sldId="512"/>
        </pc:sldMkLst>
        <pc:spChg chg="mod">
          <ac:chgData name="Steve Shellhammer" userId="0e71f22d-ee3e-49c0-82ff-dbc290af8082" providerId="ADAL" clId="{FC491A47-4C25-4D77-88E0-9B0B30B4E405}" dt="2020-10-13T21:37:55.083" v="3786" actId="20577"/>
          <ac:spMkLst>
            <pc:docMk/>
            <pc:sldMk cId="3591921835" sldId="512"/>
            <ac:spMk id="3" creationId="{5DD4407F-B07F-4FB3-BCD1-B5BC76E9F733}"/>
          </ac:spMkLst>
        </pc:spChg>
      </pc:sldChg>
      <pc:sldChg chg="del">
        <pc:chgData name="Steve Shellhammer" userId="0e71f22d-ee3e-49c0-82ff-dbc290af8082" providerId="ADAL" clId="{FC491A47-4C25-4D77-88E0-9B0B30B4E405}" dt="2020-10-12T18:22:36.472" v="456" actId="47"/>
        <pc:sldMkLst>
          <pc:docMk/>
          <pc:sldMk cId="3102341581" sldId="513"/>
        </pc:sldMkLst>
      </pc:sldChg>
      <pc:sldChg chg="modSp mod">
        <pc:chgData name="Steve Shellhammer" userId="0e71f22d-ee3e-49c0-82ff-dbc290af8082" providerId="ADAL" clId="{FC491A47-4C25-4D77-88E0-9B0B30B4E405}" dt="2020-10-12T18:23:57.175" v="468" actId="1076"/>
        <pc:sldMkLst>
          <pc:docMk/>
          <pc:sldMk cId="3774626521" sldId="516"/>
        </pc:sldMkLst>
        <pc:spChg chg="mod">
          <ac:chgData name="Steve Shellhammer" userId="0e71f22d-ee3e-49c0-82ff-dbc290af8082" providerId="ADAL" clId="{FC491A47-4C25-4D77-88E0-9B0B30B4E405}" dt="2020-10-12T18:23:48.800" v="466" actId="20577"/>
          <ac:spMkLst>
            <pc:docMk/>
            <pc:sldMk cId="3774626521" sldId="516"/>
            <ac:spMk id="2" creationId="{C6C8C363-91E1-42DE-951D-E95D3D671A7B}"/>
          </ac:spMkLst>
        </pc:spChg>
        <pc:spChg chg="mod">
          <ac:chgData name="Steve Shellhammer" userId="0e71f22d-ee3e-49c0-82ff-dbc290af8082" providerId="ADAL" clId="{FC491A47-4C25-4D77-88E0-9B0B30B4E405}" dt="2020-10-12T18:23:57.175" v="468" actId="1076"/>
          <ac:spMkLst>
            <pc:docMk/>
            <pc:sldMk cId="3774626521" sldId="516"/>
            <ac:spMk id="3" creationId="{886D1618-98BB-4D02-B794-05D2D619DB61}"/>
          </ac:spMkLst>
        </pc:spChg>
      </pc:sldChg>
      <pc:sldChg chg="modSp mod ord">
        <pc:chgData name="Steve Shellhammer" userId="0e71f22d-ee3e-49c0-82ff-dbc290af8082" providerId="ADAL" clId="{FC491A47-4C25-4D77-88E0-9B0B30B4E405}" dt="2020-10-13T15:34:39.824" v="2533" actId="20577"/>
        <pc:sldMkLst>
          <pc:docMk/>
          <pc:sldMk cId="2151301733" sldId="517"/>
        </pc:sldMkLst>
        <pc:spChg chg="mod">
          <ac:chgData name="Steve Shellhammer" userId="0e71f22d-ee3e-49c0-82ff-dbc290af8082" providerId="ADAL" clId="{FC491A47-4C25-4D77-88E0-9B0B30B4E405}" dt="2020-10-12T18:18:44.768" v="325" actId="14100"/>
          <ac:spMkLst>
            <pc:docMk/>
            <pc:sldMk cId="2151301733" sldId="517"/>
            <ac:spMk id="2" creationId="{9859E7EF-7AB4-4AE4-A17E-B29C31E1A343}"/>
          </ac:spMkLst>
        </pc:spChg>
        <pc:graphicFrameChg chg="mod modGraphic">
          <ac:chgData name="Steve Shellhammer" userId="0e71f22d-ee3e-49c0-82ff-dbc290af8082" providerId="ADAL" clId="{FC491A47-4C25-4D77-88E0-9B0B30B4E405}" dt="2020-10-13T15:34:39.824" v="2533" actId="20577"/>
          <ac:graphicFrameMkLst>
            <pc:docMk/>
            <pc:sldMk cId="2151301733" sldId="517"/>
            <ac:graphicFrameMk id="8" creationId="{362B55FC-FB67-421E-A675-A9CF25E6D804}"/>
          </ac:graphicFrameMkLst>
        </pc:graphicFrameChg>
      </pc:sldChg>
      <pc:sldChg chg="del">
        <pc:chgData name="Steve Shellhammer" userId="0e71f22d-ee3e-49c0-82ff-dbc290af8082" providerId="ADAL" clId="{FC491A47-4C25-4D77-88E0-9B0B30B4E405}" dt="2020-10-12T18:22:50.698" v="457" actId="47"/>
        <pc:sldMkLst>
          <pc:docMk/>
          <pc:sldMk cId="3419518444" sldId="518"/>
        </pc:sldMkLst>
      </pc:sldChg>
      <pc:sldChg chg="modSp new mod">
        <pc:chgData name="Steve Shellhammer" userId="0e71f22d-ee3e-49c0-82ff-dbc290af8082" providerId="ADAL" clId="{FC491A47-4C25-4D77-88E0-9B0B30B4E405}" dt="2020-10-29T14:54:33.310" v="3893"/>
        <pc:sldMkLst>
          <pc:docMk/>
          <pc:sldMk cId="4136377577" sldId="518"/>
        </pc:sldMkLst>
        <pc:spChg chg="mod">
          <ac:chgData name="Steve Shellhammer" userId="0e71f22d-ee3e-49c0-82ff-dbc290af8082" providerId="ADAL" clId="{FC491A47-4C25-4D77-88E0-9B0B30B4E405}" dt="2020-10-13T21:04:59.971" v="2775" actId="20577"/>
          <ac:spMkLst>
            <pc:docMk/>
            <pc:sldMk cId="4136377577" sldId="518"/>
            <ac:spMk id="2" creationId="{27BC3E15-F4B1-49E1-8ED9-3BCF442919FF}"/>
          </ac:spMkLst>
        </pc:spChg>
        <pc:spChg chg="mod">
          <ac:chgData name="Steve Shellhammer" userId="0e71f22d-ee3e-49c0-82ff-dbc290af8082" providerId="ADAL" clId="{FC491A47-4C25-4D77-88E0-9B0B30B4E405}" dt="2020-10-29T14:54:33.310" v="3893"/>
          <ac:spMkLst>
            <pc:docMk/>
            <pc:sldMk cId="4136377577" sldId="518"/>
            <ac:spMk id="3" creationId="{11E0AE27-DB15-402D-ABD1-43B9AA1D1897}"/>
          </ac:spMkLst>
        </pc:spChg>
      </pc:sldChg>
      <pc:sldChg chg="modSp add mod">
        <pc:chgData name="Steve Shellhammer" userId="0e71f22d-ee3e-49c0-82ff-dbc290af8082" providerId="ADAL" clId="{FC491A47-4C25-4D77-88E0-9B0B30B4E405}" dt="2020-10-13T21:13:39.922" v="3234" actId="313"/>
        <pc:sldMkLst>
          <pc:docMk/>
          <pc:sldMk cId="237967450" sldId="519"/>
        </pc:sldMkLst>
        <pc:spChg chg="mod">
          <ac:chgData name="Steve Shellhammer" userId="0e71f22d-ee3e-49c0-82ff-dbc290af8082" providerId="ADAL" clId="{FC491A47-4C25-4D77-88E0-9B0B30B4E405}" dt="2020-10-13T21:05:16.675" v="2777" actId="20577"/>
          <ac:spMkLst>
            <pc:docMk/>
            <pc:sldMk cId="237967450" sldId="519"/>
            <ac:spMk id="2" creationId="{27BC3E15-F4B1-49E1-8ED9-3BCF442919FF}"/>
          </ac:spMkLst>
        </pc:spChg>
        <pc:spChg chg="mod">
          <ac:chgData name="Steve Shellhammer" userId="0e71f22d-ee3e-49c0-82ff-dbc290af8082" providerId="ADAL" clId="{FC491A47-4C25-4D77-88E0-9B0B30B4E405}" dt="2020-10-13T21:13:39.922" v="3234" actId="313"/>
          <ac:spMkLst>
            <pc:docMk/>
            <pc:sldMk cId="237967450" sldId="519"/>
            <ac:spMk id="3" creationId="{11E0AE27-DB15-402D-ABD1-43B9AA1D1897}"/>
          </ac:spMkLst>
        </pc:spChg>
      </pc:sldChg>
      <pc:sldChg chg="add del">
        <pc:chgData name="Steve Shellhammer" userId="0e71f22d-ee3e-49c0-82ff-dbc290af8082" providerId="ADAL" clId="{FC491A47-4C25-4D77-88E0-9B0B30B4E405}" dt="2020-10-12T18:17:27.788" v="308" actId="47"/>
        <pc:sldMkLst>
          <pc:docMk/>
          <pc:sldMk cId="564588310" sldId="519"/>
        </pc:sldMkLst>
      </pc:sldChg>
      <pc:sldChg chg="modSp add mod">
        <pc:chgData name="Steve Shellhammer" userId="0e71f22d-ee3e-49c0-82ff-dbc290af8082" providerId="ADAL" clId="{FC491A47-4C25-4D77-88E0-9B0B30B4E405}" dt="2020-10-13T21:39:14.257" v="3800" actId="14100"/>
        <pc:sldMkLst>
          <pc:docMk/>
          <pc:sldMk cId="1572392711" sldId="520"/>
        </pc:sldMkLst>
        <pc:spChg chg="mod">
          <ac:chgData name="Steve Shellhammer" userId="0e71f22d-ee3e-49c0-82ff-dbc290af8082" providerId="ADAL" clId="{FC491A47-4C25-4D77-88E0-9B0B30B4E405}" dt="2020-10-13T21:05:42.483" v="2779" actId="20577"/>
          <ac:spMkLst>
            <pc:docMk/>
            <pc:sldMk cId="1572392711" sldId="520"/>
            <ac:spMk id="2" creationId="{27BC3E15-F4B1-49E1-8ED9-3BCF442919FF}"/>
          </ac:spMkLst>
        </pc:spChg>
        <pc:spChg chg="mod">
          <ac:chgData name="Steve Shellhammer" userId="0e71f22d-ee3e-49c0-82ff-dbc290af8082" providerId="ADAL" clId="{FC491A47-4C25-4D77-88E0-9B0B30B4E405}" dt="2020-10-13T21:39:14.257" v="3800" actId="14100"/>
          <ac:spMkLst>
            <pc:docMk/>
            <pc:sldMk cId="1572392711" sldId="520"/>
            <ac:spMk id="3" creationId="{11E0AE27-DB15-402D-ABD1-43B9AA1D1897}"/>
          </ac:spMkLst>
        </pc:spChg>
      </pc:sldChg>
      <pc:sldChg chg="modSp add mod">
        <pc:chgData name="Steve Shellhammer" userId="0e71f22d-ee3e-49c0-82ff-dbc290af8082" providerId="ADAL" clId="{FC491A47-4C25-4D77-88E0-9B0B30B4E405}" dt="2020-10-13T21:44:54.631" v="3855" actId="20577"/>
        <pc:sldMkLst>
          <pc:docMk/>
          <pc:sldMk cId="1662456210" sldId="521"/>
        </pc:sldMkLst>
        <pc:spChg chg="mod">
          <ac:chgData name="Steve Shellhammer" userId="0e71f22d-ee3e-49c0-82ff-dbc290af8082" providerId="ADAL" clId="{FC491A47-4C25-4D77-88E0-9B0B30B4E405}" dt="2020-10-13T21:06:26.863" v="2890" actId="20577"/>
          <ac:spMkLst>
            <pc:docMk/>
            <pc:sldMk cId="1662456210" sldId="521"/>
            <ac:spMk id="2" creationId="{27BC3E15-F4B1-49E1-8ED9-3BCF442919FF}"/>
          </ac:spMkLst>
        </pc:spChg>
        <pc:spChg chg="mod">
          <ac:chgData name="Steve Shellhammer" userId="0e71f22d-ee3e-49c0-82ff-dbc290af8082" providerId="ADAL" clId="{FC491A47-4C25-4D77-88E0-9B0B30B4E405}" dt="2020-10-13T21:44:54.631" v="3855" actId="20577"/>
          <ac:spMkLst>
            <pc:docMk/>
            <pc:sldMk cId="1662456210" sldId="521"/>
            <ac:spMk id="3" creationId="{11E0AE27-DB15-402D-ABD1-43B9AA1D1897}"/>
          </ac:spMkLst>
        </pc:spChg>
      </pc:sldChg>
      <pc:sldChg chg="modSp add del mod">
        <pc:chgData name="Steve Shellhammer" userId="0e71f22d-ee3e-49c0-82ff-dbc290af8082" providerId="ADAL" clId="{FC491A47-4C25-4D77-88E0-9B0B30B4E405}" dt="2020-10-13T21:06:38.051" v="2891" actId="47"/>
        <pc:sldMkLst>
          <pc:docMk/>
          <pc:sldMk cId="1848987565" sldId="522"/>
        </pc:sldMkLst>
        <pc:spChg chg="mod">
          <ac:chgData name="Steve Shellhammer" userId="0e71f22d-ee3e-49c0-82ff-dbc290af8082" providerId="ADAL" clId="{FC491A47-4C25-4D77-88E0-9B0B30B4E405}" dt="2020-10-12T18:39:01.783" v="1087" actId="20577"/>
          <ac:spMkLst>
            <pc:docMk/>
            <pc:sldMk cId="1848987565" sldId="522"/>
            <ac:spMk id="2" creationId="{C6C8C363-91E1-42DE-951D-E95D3D671A7B}"/>
          </ac:spMkLst>
        </pc:spChg>
        <pc:spChg chg="mod">
          <ac:chgData name="Steve Shellhammer" userId="0e71f22d-ee3e-49c0-82ff-dbc290af8082" providerId="ADAL" clId="{FC491A47-4C25-4D77-88E0-9B0B30B4E405}" dt="2020-10-12T18:48:56.645" v="2021" actId="20577"/>
          <ac:spMkLst>
            <pc:docMk/>
            <pc:sldMk cId="1848987565" sldId="522"/>
            <ac:spMk id="3" creationId="{886D1618-98BB-4D02-B794-05D2D619DB61}"/>
          </ac:spMkLst>
        </pc:spChg>
      </pc:sldChg>
      <pc:sldChg chg="modSp add mod">
        <pc:chgData name="Steve Shellhammer" userId="0e71f22d-ee3e-49c0-82ff-dbc290af8082" providerId="ADAL" clId="{FC491A47-4C25-4D77-88E0-9B0B30B4E405}" dt="2020-10-13T21:15:09.272" v="3327" actId="20577"/>
        <pc:sldMkLst>
          <pc:docMk/>
          <pc:sldMk cId="317197680" sldId="523"/>
        </pc:sldMkLst>
        <pc:spChg chg="mod">
          <ac:chgData name="Steve Shellhammer" userId="0e71f22d-ee3e-49c0-82ff-dbc290af8082" providerId="ADAL" clId="{FC491A47-4C25-4D77-88E0-9B0B30B4E405}" dt="2020-10-12T18:41:14.094" v="1222" actId="20577"/>
          <ac:spMkLst>
            <pc:docMk/>
            <pc:sldMk cId="317197680" sldId="523"/>
            <ac:spMk id="2" creationId="{C6C8C363-91E1-42DE-951D-E95D3D671A7B}"/>
          </ac:spMkLst>
        </pc:spChg>
        <pc:spChg chg="mod">
          <ac:chgData name="Steve Shellhammer" userId="0e71f22d-ee3e-49c0-82ff-dbc290af8082" providerId="ADAL" clId="{FC491A47-4C25-4D77-88E0-9B0B30B4E405}" dt="2020-10-13T21:15:09.272" v="3327" actId="20577"/>
          <ac:spMkLst>
            <pc:docMk/>
            <pc:sldMk cId="317197680" sldId="523"/>
            <ac:spMk id="3" creationId="{886D1618-98BB-4D02-B794-05D2D619DB61}"/>
          </ac:spMkLst>
        </pc:spChg>
      </pc:sldChg>
      <pc:sldChg chg="modSp add mod">
        <pc:chgData name="Steve Shellhammer" userId="0e71f22d-ee3e-49c0-82ff-dbc290af8082" providerId="ADAL" clId="{FC491A47-4C25-4D77-88E0-9B0B30B4E405}" dt="2020-10-13T21:15:56.691" v="3342" actId="20577"/>
        <pc:sldMkLst>
          <pc:docMk/>
          <pc:sldMk cId="1835432597" sldId="524"/>
        </pc:sldMkLst>
        <pc:spChg chg="mod">
          <ac:chgData name="Steve Shellhammer" userId="0e71f22d-ee3e-49c0-82ff-dbc290af8082" providerId="ADAL" clId="{FC491A47-4C25-4D77-88E0-9B0B30B4E405}" dt="2020-10-13T21:10:42.129" v="3136" actId="20577"/>
          <ac:spMkLst>
            <pc:docMk/>
            <pc:sldMk cId="1835432597" sldId="524"/>
            <ac:spMk id="2" creationId="{C6C8C363-91E1-42DE-951D-E95D3D671A7B}"/>
          </ac:spMkLst>
        </pc:spChg>
        <pc:spChg chg="mod">
          <ac:chgData name="Steve Shellhammer" userId="0e71f22d-ee3e-49c0-82ff-dbc290af8082" providerId="ADAL" clId="{FC491A47-4C25-4D77-88E0-9B0B30B4E405}" dt="2020-10-13T21:15:56.691" v="3342" actId="20577"/>
          <ac:spMkLst>
            <pc:docMk/>
            <pc:sldMk cId="1835432597" sldId="524"/>
            <ac:spMk id="3" creationId="{886D1618-98BB-4D02-B794-05D2D619DB61}"/>
          </ac:spMkLst>
        </pc:spChg>
      </pc:sldChg>
      <pc:sldChg chg="modSp add mod">
        <pc:chgData name="Steve Shellhammer" userId="0e71f22d-ee3e-49c0-82ff-dbc290af8082" providerId="ADAL" clId="{FC491A47-4C25-4D77-88E0-9B0B30B4E405}" dt="2020-10-13T21:40:36.025" v="3805" actId="20577"/>
        <pc:sldMkLst>
          <pc:docMk/>
          <pc:sldMk cId="3640226900" sldId="525"/>
        </pc:sldMkLst>
        <pc:spChg chg="mod">
          <ac:chgData name="Steve Shellhammer" userId="0e71f22d-ee3e-49c0-82ff-dbc290af8082" providerId="ADAL" clId="{FC491A47-4C25-4D77-88E0-9B0B30B4E405}" dt="2020-10-12T18:45:37.984" v="1778" actId="20577"/>
          <ac:spMkLst>
            <pc:docMk/>
            <pc:sldMk cId="3640226900" sldId="525"/>
            <ac:spMk id="2" creationId="{C6C8C363-91E1-42DE-951D-E95D3D671A7B}"/>
          </ac:spMkLst>
        </pc:spChg>
        <pc:spChg chg="mod">
          <ac:chgData name="Steve Shellhammer" userId="0e71f22d-ee3e-49c0-82ff-dbc290af8082" providerId="ADAL" clId="{FC491A47-4C25-4D77-88E0-9B0B30B4E405}" dt="2020-10-13T21:40:36.025" v="3805" actId="20577"/>
          <ac:spMkLst>
            <pc:docMk/>
            <pc:sldMk cId="3640226900" sldId="525"/>
            <ac:spMk id="3" creationId="{886D1618-98BB-4D02-B794-05D2D619DB61}"/>
          </ac:spMkLst>
        </pc:spChg>
      </pc:sldChg>
      <pc:sldChg chg="add">
        <pc:chgData name="Steve Shellhammer" userId="0e71f22d-ee3e-49c0-82ff-dbc290af8082" providerId="ADAL" clId="{FC491A47-4C25-4D77-88E0-9B0B30B4E405}" dt="2020-10-12T18:50:25.823" v="2023"/>
        <pc:sldMkLst>
          <pc:docMk/>
          <pc:sldMk cId="3059259119" sldId="526"/>
        </pc:sldMkLst>
      </pc:sldChg>
      <pc:sldChg chg="addSp modSp new mod">
        <pc:chgData name="Steve Shellhammer" userId="0e71f22d-ee3e-49c0-82ff-dbc290af8082" providerId="ADAL" clId="{FC491A47-4C25-4D77-88E0-9B0B30B4E405}" dt="2020-10-13T21:01:52.875" v="2610" actId="14100"/>
        <pc:sldMkLst>
          <pc:docMk/>
          <pc:sldMk cId="1399333968" sldId="527"/>
        </pc:sldMkLst>
        <pc:spChg chg="mod">
          <ac:chgData name="Steve Shellhammer" userId="0e71f22d-ee3e-49c0-82ff-dbc290af8082" providerId="ADAL" clId="{FC491A47-4C25-4D77-88E0-9B0B30B4E405}" dt="2020-10-12T18:56:35.989" v="2325" actId="14100"/>
          <ac:spMkLst>
            <pc:docMk/>
            <pc:sldMk cId="1399333968" sldId="527"/>
            <ac:spMk id="2" creationId="{5373F60D-CA8D-49A8-8216-97232CD4D071}"/>
          </ac:spMkLst>
        </pc:spChg>
        <pc:spChg chg="mod">
          <ac:chgData name="Steve Shellhammer" userId="0e71f22d-ee3e-49c0-82ff-dbc290af8082" providerId="ADAL" clId="{FC491A47-4C25-4D77-88E0-9B0B30B4E405}" dt="2020-10-13T21:01:52.875" v="2610" actId="14100"/>
          <ac:spMkLst>
            <pc:docMk/>
            <pc:sldMk cId="1399333968" sldId="527"/>
            <ac:spMk id="3" creationId="{9CCE9E72-CF66-4709-8474-A34D08A7C205}"/>
          </ac:spMkLst>
        </pc:spChg>
        <pc:spChg chg="mod">
          <ac:chgData name="Steve Shellhammer" userId="0e71f22d-ee3e-49c0-82ff-dbc290af8082" providerId="ADAL" clId="{FC491A47-4C25-4D77-88E0-9B0B30B4E405}" dt="2020-10-12T18:55:50.334" v="2317"/>
          <ac:spMkLst>
            <pc:docMk/>
            <pc:sldMk cId="1399333968" sldId="527"/>
            <ac:spMk id="9" creationId="{1E3C70F0-D348-478F-B1F5-AFFB7B1AAC9A}"/>
          </ac:spMkLst>
        </pc:spChg>
        <pc:grpChg chg="add mod">
          <ac:chgData name="Steve Shellhammer" userId="0e71f22d-ee3e-49c0-82ff-dbc290af8082" providerId="ADAL" clId="{FC491A47-4C25-4D77-88E0-9B0B30B4E405}" dt="2020-10-12T18:56:37.691" v="2326" actId="1076"/>
          <ac:grpSpMkLst>
            <pc:docMk/>
            <pc:sldMk cId="1399333968" sldId="527"/>
            <ac:grpSpMk id="7" creationId="{E7E2D24D-77D4-4E21-AC39-A8D15C9DC8E2}"/>
          </ac:grpSpMkLst>
        </pc:grpChg>
        <pc:picChg chg="mod">
          <ac:chgData name="Steve Shellhammer" userId="0e71f22d-ee3e-49c0-82ff-dbc290af8082" providerId="ADAL" clId="{FC491A47-4C25-4D77-88E0-9B0B30B4E405}" dt="2020-10-12T18:55:50.334" v="2317"/>
          <ac:picMkLst>
            <pc:docMk/>
            <pc:sldMk cId="1399333968" sldId="527"/>
            <ac:picMk id="8" creationId="{407AF007-4612-4263-BBA5-C29EAD36DF2C}"/>
          </ac:picMkLst>
        </pc:picChg>
      </pc:sldChg>
      <pc:sldChg chg="addSp modSp add mod">
        <pc:chgData name="Steve Shellhammer" userId="0e71f22d-ee3e-49c0-82ff-dbc290af8082" providerId="ADAL" clId="{FC491A47-4C25-4D77-88E0-9B0B30B4E405}" dt="2020-10-29T14:45:20.730" v="3891" actId="14100"/>
        <pc:sldMkLst>
          <pc:docMk/>
          <pc:sldMk cId="2747644796" sldId="528"/>
        </pc:sldMkLst>
        <pc:spChg chg="mod">
          <ac:chgData name="Steve Shellhammer" userId="0e71f22d-ee3e-49c0-82ff-dbc290af8082" providerId="ADAL" clId="{FC491A47-4C25-4D77-88E0-9B0B30B4E405}" dt="2020-10-13T21:02:15.204" v="2613" actId="20577"/>
          <ac:spMkLst>
            <pc:docMk/>
            <pc:sldMk cId="2747644796" sldId="528"/>
            <ac:spMk id="2" creationId="{C6C8C363-91E1-42DE-951D-E95D3D671A7B}"/>
          </ac:spMkLst>
        </pc:spChg>
        <pc:spChg chg="mod">
          <ac:chgData name="Steve Shellhammer" userId="0e71f22d-ee3e-49c0-82ff-dbc290af8082" providerId="ADAL" clId="{FC491A47-4C25-4D77-88E0-9B0B30B4E405}" dt="2020-10-29T14:45:20.730" v="3891" actId="14100"/>
          <ac:spMkLst>
            <pc:docMk/>
            <pc:sldMk cId="2747644796" sldId="528"/>
            <ac:spMk id="3" creationId="{886D1618-98BB-4D02-B794-05D2D619DB61}"/>
          </ac:spMkLst>
        </pc:spChg>
        <pc:graphicFrameChg chg="add mod modGraphic">
          <ac:chgData name="Steve Shellhammer" userId="0e71f22d-ee3e-49c0-82ff-dbc290af8082" providerId="ADAL" clId="{FC491A47-4C25-4D77-88E0-9B0B30B4E405}" dt="2020-10-29T14:44:54.622" v="3890" actId="1036"/>
          <ac:graphicFrameMkLst>
            <pc:docMk/>
            <pc:sldMk cId="2747644796" sldId="528"/>
            <ac:graphicFrameMk id="8" creationId="{052C372F-B99F-40C3-BC44-DCE271A4D660}"/>
          </ac:graphicFrameMkLst>
        </pc:graphicFrameChg>
      </pc:sldChg>
      <pc:sldChg chg="addSp modSp add mod">
        <pc:chgData name="Steve Shellhammer" userId="0e71f22d-ee3e-49c0-82ff-dbc290af8082" providerId="ADAL" clId="{FC491A47-4C25-4D77-88E0-9B0B30B4E405}" dt="2020-10-13T21:39:55.491" v="3802" actId="14100"/>
        <pc:sldMkLst>
          <pc:docMk/>
          <pc:sldMk cId="2828499740" sldId="529"/>
        </pc:sldMkLst>
        <pc:spChg chg="mod">
          <ac:chgData name="Steve Shellhammer" userId="0e71f22d-ee3e-49c0-82ff-dbc290af8082" providerId="ADAL" clId="{FC491A47-4C25-4D77-88E0-9B0B30B4E405}" dt="2020-10-13T21:08:39.275" v="3098" actId="1076"/>
          <ac:spMkLst>
            <pc:docMk/>
            <pc:sldMk cId="2828499740" sldId="529"/>
            <ac:spMk id="2" creationId="{C6C8C363-91E1-42DE-951D-E95D3D671A7B}"/>
          </ac:spMkLst>
        </pc:spChg>
        <pc:spChg chg="mod">
          <ac:chgData name="Steve Shellhammer" userId="0e71f22d-ee3e-49c0-82ff-dbc290af8082" providerId="ADAL" clId="{FC491A47-4C25-4D77-88E0-9B0B30B4E405}" dt="2020-10-13T21:39:55.491" v="3802" actId="14100"/>
          <ac:spMkLst>
            <pc:docMk/>
            <pc:sldMk cId="2828499740" sldId="529"/>
            <ac:spMk id="3" creationId="{886D1618-98BB-4D02-B794-05D2D619DB61}"/>
          </ac:spMkLst>
        </pc:spChg>
        <pc:graphicFrameChg chg="add mod modGraphic">
          <ac:chgData name="Steve Shellhammer" userId="0e71f22d-ee3e-49c0-82ff-dbc290af8082" providerId="ADAL" clId="{FC491A47-4C25-4D77-88E0-9B0B30B4E405}" dt="2020-10-13T21:15:38.248" v="3329" actId="2165"/>
          <ac:graphicFrameMkLst>
            <pc:docMk/>
            <pc:sldMk cId="2828499740" sldId="529"/>
            <ac:graphicFrameMk id="8" creationId="{38170450-BC58-472D-9598-44CBBE3ED72C}"/>
          </ac:graphicFrameMkLst>
        </pc:graphicFrameChg>
      </pc:sldChg>
      <pc:sldChg chg="delSp modSp new mod">
        <pc:chgData name="Steve Shellhammer" userId="0e71f22d-ee3e-49c0-82ff-dbc290af8082" providerId="ADAL" clId="{FC491A47-4C25-4D77-88E0-9B0B30B4E405}" dt="2020-10-13T21:11:21.638" v="3181" actId="403"/>
        <pc:sldMkLst>
          <pc:docMk/>
          <pc:sldMk cId="299374878" sldId="530"/>
        </pc:sldMkLst>
        <pc:spChg chg="mod">
          <ac:chgData name="Steve Shellhammer" userId="0e71f22d-ee3e-49c0-82ff-dbc290af8082" providerId="ADAL" clId="{FC491A47-4C25-4D77-88E0-9B0B30B4E405}" dt="2020-10-13T21:11:21.638" v="3181" actId="403"/>
          <ac:spMkLst>
            <pc:docMk/>
            <pc:sldMk cId="299374878" sldId="530"/>
            <ac:spMk id="2" creationId="{AA2C9723-47B5-4C68-ADAD-F4D67D933D10}"/>
          </ac:spMkLst>
        </pc:spChg>
        <pc:spChg chg="del">
          <ac:chgData name="Steve Shellhammer" userId="0e71f22d-ee3e-49c0-82ff-dbc290af8082" providerId="ADAL" clId="{FC491A47-4C25-4D77-88E0-9B0B30B4E405}" dt="2020-10-13T21:11:12.558" v="3178" actId="478"/>
          <ac:spMkLst>
            <pc:docMk/>
            <pc:sldMk cId="299374878" sldId="530"/>
            <ac:spMk id="3" creationId="{46EB8A9E-A08A-4EC2-83B7-B9BCE7BF107F}"/>
          </ac:spMkLst>
        </pc:spChg>
      </pc:sldChg>
      <pc:sldChg chg="addSp delSp modSp new mod">
        <pc:chgData name="Steve Shellhammer" userId="0e71f22d-ee3e-49c0-82ff-dbc290af8082" providerId="ADAL" clId="{FC491A47-4C25-4D77-88E0-9B0B30B4E405}" dt="2020-10-13T21:34:51.270" v="3717" actId="14100"/>
        <pc:sldMkLst>
          <pc:docMk/>
          <pc:sldMk cId="2153004703" sldId="531"/>
        </pc:sldMkLst>
        <pc:spChg chg="mod">
          <ac:chgData name="Steve Shellhammer" userId="0e71f22d-ee3e-49c0-82ff-dbc290af8082" providerId="ADAL" clId="{FC491A47-4C25-4D77-88E0-9B0B30B4E405}" dt="2020-10-13T21:30:51.852" v="3591" actId="1076"/>
          <ac:spMkLst>
            <pc:docMk/>
            <pc:sldMk cId="2153004703" sldId="531"/>
            <ac:spMk id="2" creationId="{01CEA741-05A2-49B7-8B0B-7105BDC75411}"/>
          </ac:spMkLst>
        </pc:spChg>
        <pc:spChg chg="del">
          <ac:chgData name="Steve Shellhammer" userId="0e71f22d-ee3e-49c0-82ff-dbc290af8082" providerId="ADAL" clId="{FC491A47-4C25-4D77-88E0-9B0B30B4E405}" dt="2020-10-13T21:18:35.950" v="3370" actId="478"/>
          <ac:spMkLst>
            <pc:docMk/>
            <pc:sldMk cId="2153004703" sldId="531"/>
            <ac:spMk id="3" creationId="{C313CFC6-E999-4088-99C9-FD47F9DCD4CF}"/>
          </ac:spMkLst>
        </pc:spChg>
        <pc:spChg chg="mod">
          <ac:chgData name="Steve Shellhammer" userId="0e71f22d-ee3e-49c0-82ff-dbc290af8082" providerId="ADAL" clId="{FC491A47-4C25-4D77-88E0-9B0B30B4E405}" dt="2020-10-13T21:30:47.468" v="3590" actId="1076"/>
          <ac:spMkLst>
            <pc:docMk/>
            <pc:sldMk cId="2153004703" sldId="531"/>
            <ac:spMk id="6" creationId="{6F44912C-59BD-48EC-8593-9F98D41A20E2}"/>
          </ac:spMkLst>
        </pc:spChg>
        <pc:spChg chg="add mod">
          <ac:chgData name="Steve Shellhammer" userId="0e71f22d-ee3e-49c0-82ff-dbc290af8082" providerId="ADAL" clId="{FC491A47-4C25-4D77-88E0-9B0B30B4E405}" dt="2020-10-13T21:34:51.270" v="3717" actId="14100"/>
          <ac:spMkLst>
            <pc:docMk/>
            <pc:sldMk cId="2153004703" sldId="531"/>
            <ac:spMk id="8" creationId="{1F350A02-6DAC-4963-A7AD-5D6E23CABFB8}"/>
          </ac:spMkLst>
        </pc:spChg>
        <pc:graphicFrameChg chg="add mod modGraphic">
          <ac:chgData name="Steve Shellhammer" userId="0e71f22d-ee3e-49c0-82ff-dbc290af8082" providerId="ADAL" clId="{FC491A47-4C25-4D77-88E0-9B0B30B4E405}" dt="2020-10-13T21:34:43.101" v="3716" actId="20577"/>
          <ac:graphicFrameMkLst>
            <pc:docMk/>
            <pc:sldMk cId="2153004703" sldId="531"/>
            <ac:graphicFrameMk id="7" creationId="{EE0F2109-6CF5-4EDB-82A9-129E3204B807}"/>
          </ac:graphicFrameMkLst>
        </pc:graphicFrameChg>
      </pc:sldChg>
      <pc:sldChg chg="modSp new del mod">
        <pc:chgData name="Steve Shellhammer" userId="0e71f22d-ee3e-49c0-82ff-dbc290af8082" providerId="ADAL" clId="{FC491A47-4C25-4D77-88E0-9B0B30B4E405}" dt="2020-10-13T21:35:21.769" v="3718" actId="47"/>
        <pc:sldMkLst>
          <pc:docMk/>
          <pc:sldMk cId="2239498285" sldId="532"/>
        </pc:sldMkLst>
        <pc:spChg chg="mod">
          <ac:chgData name="Steve Shellhammer" userId="0e71f22d-ee3e-49c0-82ff-dbc290af8082" providerId="ADAL" clId="{FC491A47-4C25-4D77-88E0-9B0B30B4E405}" dt="2020-10-13T21:33:57.044" v="3700" actId="14100"/>
          <ac:spMkLst>
            <pc:docMk/>
            <pc:sldMk cId="2239498285" sldId="532"/>
            <ac:spMk id="3" creationId="{69CE969B-54D0-4AD7-9950-917FE6076567}"/>
          </ac:spMkLst>
        </pc:spChg>
      </pc:sldChg>
      <pc:sldMasterChg chg="modSldLayout">
        <pc:chgData name="Steve Shellhammer" userId="0e71f22d-ee3e-49c0-82ff-dbc290af8082" providerId="ADAL" clId="{FC491A47-4C25-4D77-88E0-9B0B30B4E405}" dt="2020-10-12T18:10:28.777" v="1" actId="20577"/>
        <pc:sldMasterMkLst>
          <pc:docMk/>
          <pc:sldMasterMk cId="0" sldId="2147483648"/>
        </pc:sldMasterMkLst>
        <pc:sldLayoutChg chg="modSp mod">
          <pc:chgData name="Steve Shellhammer" userId="0e71f22d-ee3e-49c0-82ff-dbc290af8082" providerId="ADAL" clId="{FC491A47-4C25-4D77-88E0-9B0B30B4E405}" dt="2020-10-12T18:10:28.777" v="1" actId="20577"/>
          <pc:sldLayoutMkLst>
            <pc:docMk/>
            <pc:sldMasterMk cId="0" sldId="2147483648"/>
            <pc:sldLayoutMk cId="0" sldId="2147483650"/>
          </pc:sldLayoutMkLst>
          <pc:spChg chg="mod">
            <ac:chgData name="Steve Shellhammer" userId="0e71f22d-ee3e-49c0-82ff-dbc290af8082" providerId="ADAL" clId="{FC491A47-4C25-4D77-88E0-9B0B30B4E405}" dt="2020-10-12T18:10:28.777"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CF82C6C3-F5D8-403B-95D2-46815578EB6A}"/>
    <pc:docChg chg="undo redo custSel addSld delSld modSld modMainMaster">
      <pc:chgData name="Steve Shellhammer" userId="0e71f22d-ee3e-49c0-82ff-dbc290af8082" providerId="ADAL" clId="{CF82C6C3-F5D8-403B-95D2-46815578EB6A}" dt="2020-11-11T23:06:10.340" v="5330" actId="14100"/>
      <pc:docMkLst>
        <pc:docMk/>
      </pc:docMkLst>
      <pc:sldChg chg="modSp mod">
        <pc:chgData name="Steve Shellhammer" userId="0e71f22d-ee3e-49c0-82ff-dbc290af8082" providerId="ADAL" clId="{CF82C6C3-F5D8-403B-95D2-46815578EB6A}" dt="2020-11-09T18:25:24.116" v="18" actId="20577"/>
        <pc:sldMkLst>
          <pc:docMk/>
          <pc:sldMk cId="0" sldId="256"/>
        </pc:sldMkLst>
        <pc:spChg chg="mod">
          <ac:chgData name="Steve Shellhammer" userId="0e71f22d-ee3e-49c0-82ff-dbc290af8082" providerId="ADAL" clId="{CF82C6C3-F5D8-403B-95D2-46815578EB6A}" dt="2020-11-09T18:25:24.116" v="18" actId="20577"/>
          <ac:spMkLst>
            <pc:docMk/>
            <pc:sldMk cId="0" sldId="256"/>
            <ac:spMk id="3074" creationId="{00000000-0000-0000-0000-000000000000}"/>
          </ac:spMkLst>
        </pc:spChg>
      </pc:sldChg>
      <pc:sldChg chg="modSp mod">
        <pc:chgData name="Steve Shellhammer" userId="0e71f22d-ee3e-49c0-82ff-dbc290af8082" providerId="ADAL" clId="{CF82C6C3-F5D8-403B-95D2-46815578EB6A}" dt="2020-11-09T20:59:23.593" v="380" actId="14100"/>
        <pc:sldMkLst>
          <pc:docMk/>
          <pc:sldMk cId="573774945" sldId="491"/>
        </pc:sldMkLst>
        <pc:spChg chg="mod">
          <ac:chgData name="Steve Shellhammer" userId="0e71f22d-ee3e-49c0-82ff-dbc290af8082" providerId="ADAL" clId="{CF82C6C3-F5D8-403B-95D2-46815578EB6A}" dt="2020-11-09T18:26:11.098" v="43" actId="14100"/>
          <ac:spMkLst>
            <pc:docMk/>
            <pc:sldMk cId="573774945" sldId="491"/>
            <ac:spMk id="2" creationId="{C1E1D088-A28A-42AA-87C5-2D516182B7E6}"/>
          </ac:spMkLst>
        </pc:spChg>
        <pc:spChg chg="mod">
          <ac:chgData name="Steve Shellhammer" userId="0e71f22d-ee3e-49c0-82ff-dbc290af8082" providerId="ADAL" clId="{CF82C6C3-F5D8-403B-95D2-46815578EB6A}" dt="2020-11-09T20:59:23.593" v="380" actId="14100"/>
          <ac:spMkLst>
            <pc:docMk/>
            <pc:sldMk cId="573774945" sldId="491"/>
            <ac:spMk id="3" creationId="{D7D13A60-79DB-400B-9F93-E0ECDA3CE649}"/>
          </ac:spMkLst>
        </pc:spChg>
      </pc:sldChg>
      <pc:sldChg chg="modSp mod">
        <pc:chgData name="Steve Shellhammer" userId="0e71f22d-ee3e-49c0-82ff-dbc290af8082" providerId="ADAL" clId="{CF82C6C3-F5D8-403B-95D2-46815578EB6A}" dt="2020-11-09T23:43:11.298" v="5203" actId="20577"/>
        <pc:sldMkLst>
          <pc:docMk/>
          <pc:sldMk cId="1395670930" sldId="494"/>
        </pc:sldMkLst>
        <pc:spChg chg="mod">
          <ac:chgData name="Steve Shellhammer" userId="0e71f22d-ee3e-49c0-82ff-dbc290af8082" providerId="ADAL" clId="{CF82C6C3-F5D8-403B-95D2-46815578EB6A}" dt="2020-11-09T23:43:11.298" v="5203" actId="20577"/>
          <ac:spMkLst>
            <pc:docMk/>
            <pc:sldMk cId="1395670930" sldId="494"/>
            <ac:spMk id="3" creationId="{10BFFACA-A9A2-4BDC-BCEA-694A8241F23C}"/>
          </ac:spMkLst>
        </pc:spChg>
      </pc:sldChg>
      <pc:sldChg chg="del">
        <pc:chgData name="Steve Shellhammer" userId="0e71f22d-ee3e-49c0-82ff-dbc290af8082" providerId="ADAL" clId="{CF82C6C3-F5D8-403B-95D2-46815578EB6A}" dt="2020-11-09T21:05:21.243" v="398" actId="47"/>
        <pc:sldMkLst>
          <pc:docMk/>
          <pc:sldMk cId="1080166726" sldId="495"/>
        </pc:sldMkLst>
      </pc:sldChg>
      <pc:sldChg chg="del">
        <pc:chgData name="Steve Shellhammer" userId="0e71f22d-ee3e-49c0-82ff-dbc290af8082" providerId="ADAL" clId="{CF82C6C3-F5D8-403B-95D2-46815578EB6A}" dt="2020-11-09T21:05:21.243" v="398" actId="47"/>
        <pc:sldMkLst>
          <pc:docMk/>
          <pc:sldMk cId="1249710314" sldId="496"/>
        </pc:sldMkLst>
      </pc:sldChg>
      <pc:sldChg chg="del">
        <pc:chgData name="Steve Shellhammer" userId="0e71f22d-ee3e-49c0-82ff-dbc290af8082" providerId="ADAL" clId="{CF82C6C3-F5D8-403B-95D2-46815578EB6A}" dt="2020-11-09T21:05:21.243" v="398" actId="47"/>
        <pc:sldMkLst>
          <pc:docMk/>
          <pc:sldMk cId="3406291125" sldId="499"/>
        </pc:sldMkLst>
      </pc:sldChg>
      <pc:sldChg chg="del">
        <pc:chgData name="Steve Shellhammer" userId="0e71f22d-ee3e-49c0-82ff-dbc290af8082" providerId="ADAL" clId="{CF82C6C3-F5D8-403B-95D2-46815578EB6A}" dt="2020-11-09T21:05:11.701" v="397" actId="47"/>
        <pc:sldMkLst>
          <pc:docMk/>
          <pc:sldMk cId="2737341521" sldId="500"/>
        </pc:sldMkLst>
      </pc:sldChg>
      <pc:sldChg chg="del">
        <pc:chgData name="Steve Shellhammer" userId="0e71f22d-ee3e-49c0-82ff-dbc290af8082" providerId="ADAL" clId="{CF82C6C3-F5D8-403B-95D2-46815578EB6A}" dt="2020-11-09T21:05:21.243" v="398" actId="47"/>
        <pc:sldMkLst>
          <pc:docMk/>
          <pc:sldMk cId="876100145" sldId="510"/>
        </pc:sldMkLst>
      </pc:sldChg>
      <pc:sldChg chg="del">
        <pc:chgData name="Steve Shellhammer" userId="0e71f22d-ee3e-49c0-82ff-dbc290af8082" providerId="ADAL" clId="{CF82C6C3-F5D8-403B-95D2-46815578EB6A}" dt="2020-11-09T23:38:51.792" v="4875" actId="47"/>
        <pc:sldMkLst>
          <pc:docMk/>
          <pc:sldMk cId="4136377577" sldId="518"/>
        </pc:sldMkLst>
      </pc:sldChg>
      <pc:sldChg chg="modSp del mod">
        <pc:chgData name="Steve Shellhammer" userId="0e71f22d-ee3e-49c0-82ff-dbc290af8082" providerId="ADAL" clId="{CF82C6C3-F5D8-403B-95D2-46815578EB6A}" dt="2020-11-09T23:38:51.792" v="4875" actId="47"/>
        <pc:sldMkLst>
          <pc:docMk/>
          <pc:sldMk cId="237967450" sldId="519"/>
        </pc:sldMkLst>
        <pc:spChg chg="mod">
          <ac:chgData name="Steve Shellhammer" userId="0e71f22d-ee3e-49c0-82ff-dbc290af8082" providerId="ADAL" clId="{CF82C6C3-F5D8-403B-95D2-46815578EB6A}" dt="2020-10-29T16:37:27.583" v="3"/>
          <ac:spMkLst>
            <pc:docMk/>
            <pc:sldMk cId="237967450" sldId="519"/>
            <ac:spMk id="3" creationId="{11E0AE27-DB15-402D-ABD1-43B9AA1D1897}"/>
          </ac:spMkLst>
        </pc:spChg>
      </pc:sldChg>
      <pc:sldChg chg="modSp del mod">
        <pc:chgData name="Steve Shellhammer" userId="0e71f22d-ee3e-49c0-82ff-dbc290af8082" providerId="ADAL" clId="{CF82C6C3-F5D8-403B-95D2-46815578EB6A}" dt="2020-11-09T23:38:51.792" v="4875" actId="47"/>
        <pc:sldMkLst>
          <pc:docMk/>
          <pc:sldMk cId="1572392711" sldId="520"/>
        </pc:sldMkLst>
        <pc:spChg chg="mod">
          <ac:chgData name="Steve Shellhammer" userId="0e71f22d-ee3e-49c0-82ff-dbc290af8082" providerId="ADAL" clId="{CF82C6C3-F5D8-403B-95D2-46815578EB6A}" dt="2020-10-29T16:37:57.445" v="12" actId="20577"/>
          <ac:spMkLst>
            <pc:docMk/>
            <pc:sldMk cId="1572392711" sldId="520"/>
            <ac:spMk id="3" creationId="{11E0AE27-DB15-402D-ABD1-43B9AA1D1897}"/>
          </ac:spMkLst>
        </pc:spChg>
      </pc:sldChg>
      <pc:sldChg chg="del">
        <pc:chgData name="Steve Shellhammer" userId="0e71f22d-ee3e-49c0-82ff-dbc290af8082" providerId="ADAL" clId="{CF82C6C3-F5D8-403B-95D2-46815578EB6A}" dt="2020-11-09T23:38:51.792" v="4875" actId="47"/>
        <pc:sldMkLst>
          <pc:docMk/>
          <pc:sldMk cId="2747644796" sldId="528"/>
        </pc:sldMkLst>
      </pc:sldChg>
      <pc:sldChg chg="addSp delSp modSp new mod">
        <pc:chgData name="Steve Shellhammer" userId="0e71f22d-ee3e-49c0-82ff-dbc290af8082" providerId="ADAL" clId="{CF82C6C3-F5D8-403B-95D2-46815578EB6A}" dt="2020-11-09T21:03:45.224" v="395" actId="2711"/>
        <pc:sldMkLst>
          <pc:docMk/>
          <pc:sldMk cId="4030258808" sldId="532"/>
        </pc:sldMkLst>
        <pc:spChg chg="del">
          <ac:chgData name="Steve Shellhammer" userId="0e71f22d-ee3e-49c0-82ff-dbc290af8082" providerId="ADAL" clId="{CF82C6C3-F5D8-403B-95D2-46815578EB6A}" dt="2020-11-09T21:01:24.911" v="382" actId="478"/>
          <ac:spMkLst>
            <pc:docMk/>
            <pc:sldMk cId="4030258808" sldId="532"/>
            <ac:spMk id="2" creationId="{4466B7A3-560D-411E-A728-08686E96BA54}"/>
          </ac:spMkLst>
        </pc:spChg>
        <pc:spChg chg="del">
          <ac:chgData name="Steve Shellhammer" userId="0e71f22d-ee3e-49c0-82ff-dbc290af8082" providerId="ADAL" clId="{CF82C6C3-F5D8-403B-95D2-46815578EB6A}" dt="2020-11-09T21:01:26.190" v="383" actId="478"/>
          <ac:spMkLst>
            <pc:docMk/>
            <pc:sldMk cId="4030258808" sldId="532"/>
            <ac:spMk id="3" creationId="{BC6FD13B-CB50-4E40-943F-A277D0775FF6}"/>
          </ac:spMkLst>
        </pc:spChg>
        <pc:spChg chg="add mod">
          <ac:chgData name="Steve Shellhammer" userId="0e71f22d-ee3e-49c0-82ff-dbc290af8082" providerId="ADAL" clId="{CF82C6C3-F5D8-403B-95D2-46815578EB6A}" dt="2020-11-09T21:01:37.393" v="384"/>
          <ac:spMkLst>
            <pc:docMk/>
            <pc:sldMk cId="4030258808" sldId="532"/>
            <ac:spMk id="7" creationId="{60068019-8FD1-4C29-95D5-31DC0B2D7384}"/>
          </ac:spMkLst>
        </pc:spChg>
        <pc:spChg chg="add mod">
          <ac:chgData name="Steve Shellhammer" userId="0e71f22d-ee3e-49c0-82ff-dbc290af8082" providerId="ADAL" clId="{CF82C6C3-F5D8-403B-95D2-46815578EB6A}" dt="2020-11-09T21:01:37.393" v="384"/>
          <ac:spMkLst>
            <pc:docMk/>
            <pc:sldMk cId="4030258808" sldId="532"/>
            <ac:spMk id="8" creationId="{06D0E76A-D32D-4F5B-8538-302E0E8FA28C}"/>
          </ac:spMkLst>
        </pc:spChg>
        <pc:spChg chg="add mod">
          <ac:chgData name="Steve Shellhammer" userId="0e71f22d-ee3e-49c0-82ff-dbc290af8082" providerId="ADAL" clId="{CF82C6C3-F5D8-403B-95D2-46815578EB6A}" dt="2020-11-09T21:01:46.277" v="386" actId="20577"/>
          <ac:spMkLst>
            <pc:docMk/>
            <pc:sldMk cId="4030258808" sldId="532"/>
            <ac:spMk id="10" creationId="{BD3ACB4E-6B79-4EB7-83A1-B04483FCB93A}"/>
          </ac:spMkLst>
        </pc:spChg>
        <pc:spChg chg="add mod">
          <ac:chgData name="Steve Shellhammer" userId="0e71f22d-ee3e-49c0-82ff-dbc290af8082" providerId="ADAL" clId="{CF82C6C3-F5D8-403B-95D2-46815578EB6A}" dt="2020-11-09T21:01:37.393" v="384"/>
          <ac:spMkLst>
            <pc:docMk/>
            <pc:sldMk cId="4030258808" sldId="532"/>
            <ac:spMk id="11" creationId="{8C2D8516-4E00-489F-8024-4EFDE1249EA4}"/>
          </ac:spMkLst>
        </pc:spChg>
        <pc:graphicFrameChg chg="add mod modGraphic">
          <ac:chgData name="Steve Shellhammer" userId="0e71f22d-ee3e-49c0-82ff-dbc290af8082" providerId="ADAL" clId="{CF82C6C3-F5D8-403B-95D2-46815578EB6A}" dt="2020-11-09T21:03:45.224" v="395" actId="2711"/>
          <ac:graphicFrameMkLst>
            <pc:docMk/>
            <pc:sldMk cId="4030258808" sldId="532"/>
            <ac:graphicFrameMk id="9" creationId="{5D78C60A-A244-419A-B61E-B90579C9DBB7}"/>
          </ac:graphicFrameMkLst>
        </pc:graphicFrameChg>
      </pc:sldChg>
      <pc:sldChg chg="addSp delSp modSp new mod">
        <pc:chgData name="Steve Shellhammer" userId="0e71f22d-ee3e-49c0-82ff-dbc290af8082" providerId="ADAL" clId="{CF82C6C3-F5D8-403B-95D2-46815578EB6A}" dt="2020-11-09T21:26:11.167" v="1279"/>
        <pc:sldMkLst>
          <pc:docMk/>
          <pc:sldMk cId="520315135" sldId="533"/>
        </pc:sldMkLst>
        <pc:spChg chg="del">
          <ac:chgData name="Steve Shellhammer" userId="0e71f22d-ee3e-49c0-82ff-dbc290af8082" providerId="ADAL" clId="{CF82C6C3-F5D8-403B-95D2-46815578EB6A}" dt="2020-11-09T21:02:16.013" v="388" actId="478"/>
          <ac:spMkLst>
            <pc:docMk/>
            <pc:sldMk cId="520315135" sldId="533"/>
            <ac:spMk id="2" creationId="{C21F5280-CD39-4A59-A22E-FB28C5F122EB}"/>
          </ac:spMkLst>
        </pc:spChg>
        <pc:spChg chg="del">
          <ac:chgData name="Steve Shellhammer" userId="0e71f22d-ee3e-49c0-82ff-dbc290af8082" providerId="ADAL" clId="{CF82C6C3-F5D8-403B-95D2-46815578EB6A}" dt="2020-11-09T21:02:17.676" v="389" actId="478"/>
          <ac:spMkLst>
            <pc:docMk/>
            <pc:sldMk cId="520315135" sldId="533"/>
            <ac:spMk id="3" creationId="{C5E3F809-0898-4E9D-96A3-7F64C2ECC86B}"/>
          </ac:spMkLst>
        </pc:spChg>
        <pc:spChg chg="add mod">
          <ac:chgData name="Steve Shellhammer" userId="0e71f22d-ee3e-49c0-82ff-dbc290af8082" providerId="ADAL" clId="{CF82C6C3-F5D8-403B-95D2-46815578EB6A}" dt="2020-11-09T21:02:34.295" v="390"/>
          <ac:spMkLst>
            <pc:docMk/>
            <pc:sldMk cId="520315135" sldId="533"/>
            <ac:spMk id="7" creationId="{BF768C69-893C-4B01-B109-4F8FF2A8DD22}"/>
          </ac:spMkLst>
        </pc:spChg>
        <pc:spChg chg="add mod">
          <ac:chgData name="Steve Shellhammer" userId="0e71f22d-ee3e-49c0-82ff-dbc290af8082" providerId="ADAL" clId="{CF82C6C3-F5D8-403B-95D2-46815578EB6A}" dt="2020-11-09T21:26:11.167" v="1279"/>
          <ac:spMkLst>
            <pc:docMk/>
            <pc:sldMk cId="520315135" sldId="533"/>
            <ac:spMk id="8" creationId="{668428A7-79AE-425F-BAFC-83CFE696B64F}"/>
          </ac:spMkLst>
        </pc:spChg>
        <pc:graphicFrameChg chg="add mod modGraphic">
          <ac:chgData name="Steve Shellhammer" userId="0e71f22d-ee3e-49c0-82ff-dbc290af8082" providerId="ADAL" clId="{CF82C6C3-F5D8-403B-95D2-46815578EB6A}" dt="2020-11-09T21:03:57.235" v="396" actId="2711"/>
          <ac:graphicFrameMkLst>
            <pc:docMk/>
            <pc:sldMk cId="520315135" sldId="533"/>
            <ac:graphicFrameMk id="9" creationId="{CA09B2AC-619D-48E6-93C3-704B307941C9}"/>
          </ac:graphicFrameMkLst>
        </pc:graphicFrameChg>
      </pc:sldChg>
      <pc:sldChg chg="addSp modSp new mod">
        <pc:chgData name="Steve Shellhammer" userId="0e71f22d-ee3e-49c0-82ff-dbc290af8082" providerId="ADAL" clId="{CF82C6C3-F5D8-403B-95D2-46815578EB6A}" dt="2020-11-11T23:06:10.340" v="5330" actId="14100"/>
        <pc:sldMkLst>
          <pc:docMk/>
          <pc:sldMk cId="86168882" sldId="534"/>
        </pc:sldMkLst>
        <pc:spChg chg="mod">
          <ac:chgData name="Steve Shellhammer" userId="0e71f22d-ee3e-49c0-82ff-dbc290af8082" providerId="ADAL" clId="{CF82C6C3-F5D8-403B-95D2-46815578EB6A}" dt="2020-11-11T23:05:57.450" v="5323" actId="14100"/>
          <ac:spMkLst>
            <pc:docMk/>
            <pc:sldMk cId="86168882" sldId="534"/>
            <ac:spMk id="2" creationId="{AFA30FA0-637F-4E1E-AFFF-B5306B4F5C01}"/>
          </ac:spMkLst>
        </pc:spChg>
        <pc:spChg chg="mod">
          <ac:chgData name="Steve Shellhammer" userId="0e71f22d-ee3e-49c0-82ff-dbc290af8082" providerId="ADAL" clId="{CF82C6C3-F5D8-403B-95D2-46815578EB6A}" dt="2020-11-11T23:05:59.684" v="5324" actId="1076"/>
          <ac:spMkLst>
            <pc:docMk/>
            <pc:sldMk cId="86168882" sldId="534"/>
            <ac:spMk id="3" creationId="{497725CC-1028-464C-AAD7-CB4A7886986E}"/>
          </ac:spMkLst>
        </pc:spChg>
        <pc:spChg chg="add mod">
          <ac:chgData name="Steve Shellhammer" userId="0e71f22d-ee3e-49c0-82ff-dbc290af8082" providerId="ADAL" clId="{CF82C6C3-F5D8-403B-95D2-46815578EB6A}" dt="2020-11-11T23:06:10.340" v="5330" actId="14100"/>
          <ac:spMkLst>
            <pc:docMk/>
            <pc:sldMk cId="86168882" sldId="534"/>
            <ac:spMk id="8" creationId="{613AA000-2E45-4911-9AFF-1469CF8A9CAD}"/>
          </ac:spMkLst>
        </pc:spChg>
        <pc:graphicFrameChg chg="add mod modGraphic">
          <ac:chgData name="Steve Shellhammer" userId="0e71f22d-ee3e-49c0-82ff-dbc290af8082" providerId="ADAL" clId="{CF82C6C3-F5D8-403B-95D2-46815578EB6A}" dt="2020-11-11T23:06:03.193" v="5328" actId="1035"/>
          <ac:graphicFrameMkLst>
            <pc:docMk/>
            <pc:sldMk cId="86168882" sldId="534"/>
            <ac:graphicFrameMk id="7" creationId="{28666FB1-036C-49BF-BE63-9F36C0604490}"/>
          </ac:graphicFrameMkLst>
        </pc:graphicFrameChg>
      </pc:sldChg>
      <pc:sldChg chg="addSp delSp modSp new del mod">
        <pc:chgData name="Steve Shellhammer" userId="0e71f22d-ee3e-49c0-82ff-dbc290af8082" providerId="ADAL" clId="{CF82C6C3-F5D8-403B-95D2-46815578EB6A}" dt="2020-11-09T21:27:07.264" v="1294" actId="47"/>
        <pc:sldMkLst>
          <pc:docMk/>
          <pc:sldMk cId="2823472120" sldId="535"/>
        </pc:sldMkLst>
        <pc:spChg chg="del">
          <ac:chgData name="Steve Shellhammer" userId="0e71f22d-ee3e-49c0-82ff-dbc290af8082" providerId="ADAL" clId="{CF82C6C3-F5D8-403B-95D2-46815578EB6A}" dt="2020-11-09T21:22:05.977" v="1029" actId="3680"/>
          <ac:spMkLst>
            <pc:docMk/>
            <pc:sldMk cId="2823472120" sldId="535"/>
            <ac:spMk id="3" creationId="{4260720B-ECCD-46EF-A38E-48ED06D14FE1}"/>
          </ac:spMkLst>
        </pc:spChg>
        <pc:graphicFrameChg chg="add mod ord modGraphic">
          <ac:chgData name="Steve Shellhammer" userId="0e71f22d-ee3e-49c0-82ff-dbc290af8082" providerId="ADAL" clId="{CF82C6C3-F5D8-403B-95D2-46815578EB6A}" dt="2020-11-09T21:24:13.245" v="1160" actId="122"/>
          <ac:graphicFrameMkLst>
            <pc:docMk/>
            <pc:sldMk cId="2823472120" sldId="535"/>
            <ac:graphicFrameMk id="7" creationId="{3914BD3A-9A23-4D9A-B669-C759A4D889B7}"/>
          </ac:graphicFrameMkLst>
        </pc:graphicFrameChg>
      </pc:sldChg>
      <pc:sldChg chg="addSp modSp add mod">
        <pc:chgData name="Steve Shellhammer" userId="0e71f22d-ee3e-49c0-82ff-dbc290af8082" providerId="ADAL" clId="{CF82C6C3-F5D8-403B-95D2-46815578EB6A}" dt="2020-11-09T21:50:17.749" v="1883" actId="20577"/>
        <pc:sldMkLst>
          <pc:docMk/>
          <pc:sldMk cId="4044557260" sldId="535"/>
        </pc:sldMkLst>
        <pc:spChg chg="mod">
          <ac:chgData name="Steve Shellhammer" userId="0e71f22d-ee3e-49c0-82ff-dbc290af8082" providerId="ADAL" clId="{CF82C6C3-F5D8-403B-95D2-46815578EB6A}" dt="2020-11-09T21:43:55.408" v="1814" actId="20577"/>
          <ac:spMkLst>
            <pc:docMk/>
            <pc:sldMk cId="4044557260" sldId="535"/>
            <ac:spMk id="2" creationId="{AFA30FA0-637F-4E1E-AFFF-B5306B4F5C01}"/>
          </ac:spMkLst>
        </pc:spChg>
        <pc:spChg chg="mod">
          <ac:chgData name="Steve Shellhammer" userId="0e71f22d-ee3e-49c0-82ff-dbc290af8082" providerId="ADAL" clId="{CF82C6C3-F5D8-403B-95D2-46815578EB6A}" dt="2020-11-09T21:50:09.989" v="1879" actId="404"/>
          <ac:spMkLst>
            <pc:docMk/>
            <pc:sldMk cId="4044557260" sldId="535"/>
            <ac:spMk id="3" creationId="{497725CC-1028-464C-AAD7-CB4A7886986E}"/>
          </ac:spMkLst>
        </pc:spChg>
        <pc:spChg chg="mod">
          <ac:chgData name="Steve Shellhammer" userId="0e71f22d-ee3e-49c0-82ff-dbc290af8082" providerId="ADAL" clId="{CF82C6C3-F5D8-403B-95D2-46815578EB6A}" dt="2020-11-09T21:49:43.377" v="1877" actId="404"/>
          <ac:spMkLst>
            <pc:docMk/>
            <pc:sldMk cId="4044557260" sldId="535"/>
            <ac:spMk id="8" creationId="{613AA000-2E45-4911-9AFF-1469CF8A9CAD}"/>
          </ac:spMkLst>
        </pc:spChg>
        <pc:spChg chg="add mod">
          <ac:chgData name="Steve Shellhammer" userId="0e71f22d-ee3e-49c0-82ff-dbc290af8082" providerId="ADAL" clId="{CF82C6C3-F5D8-403B-95D2-46815578EB6A}" dt="2020-11-09T21:43:42.728" v="1809" actId="1076"/>
          <ac:spMkLst>
            <pc:docMk/>
            <pc:sldMk cId="4044557260" sldId="535"/>
            <ac:spMk id="10" creationId="{34F47788-C641-4F96-98D6-C7B3DA1AEF00}"/>
          </ac:spMkLst>
        </pc:spChg>
        <pc:graphicFrameChg chg="mod modGraphic">
          <ac:chgData name="Steve Shellhammer" userId="0e71f22d-ee3e-49c0-82ff-dbc290af8082" providerId="ADAL" clId="{CF82C6C3-F5D8-403B-95D2-46815578EB6A}" dt="2020-11-09T21:50:17.749" v="1883" actId="20577"/>
          <ac:graphicFrameMkLst>
            <pc:docMk/>
            <pc:sldMk cId="4044557260" sldId="535"/>
            <ac:graphicFrameMk id="7" creationId="{28666FB1-036C-49BF-BE63-9F36C0604490}"/>
          </ac:graphicFrameMkLst>
        </pc:graphicFrameChg>
      </pc:sldChg>
      <pc:sldChg chg="addSp delSp modSp add mod">
        <pc:chgData name="Steve Shellhammer" userId="0e71f22d-ee3e-49c0-82ff-dbc290af8082" providerId="ADAL" clId="{CF82C6C3-F5D8-403B-95D2-46815578EB6A}" dt="2020-11-09T22:33:18.916" v="2689" actId="207"/>
        <pc:sldMkLst>
          <pc:docMk/>
          <pc:sldMk cId="1675281131" sldId="536"/>
        </pc:sldMkLst>
        <pc:spChg chg="mod">
          <ac:chgData name="Steve Shellhammer" userId="0e71f22d-ee3e-49c0-82ff-dbc290af8082" providerId="ADAL" clId="{CF82C6C3-F5D8-403B-95D2-46815578EB6A}" dt="2020-11-09T22:30:25.162" v="2314" actId="14100"/>
          <ac:spMkLst>
            <pc:docMk/>
            <pc:sldMk cId="1675281131" sldId="536"/>
            <ac:spMk id="2" creationId="{AFA30FA0-637F-4E1E-AFFF-B5306B4F5C01}"/>
          </ac:spMkLst>
        </pc:spChg>
        <pc:spChg chg="mod">
          <ac:chgData name="Steve Shellhammer" userId="0e71f22d-ee3e-49c0-82ff-dbc290af8082" providerId="ADAL" clId="{CF82C6C3-F5D8-403B-95D2-46815578EB6A}" dt="2020-11-09T22:33:18.916" v="2689" actId="207"/>
          <ac:spMkLst>
            <pc:docMk/>
            <pc:sldMk cId="1675281131" sldId="536"/>
            <ac:spMk id="3" creationId="{497725CC-1028-464C-AAD7-CB4A7886986E}"/>
          </ac:spMkLst>
        </pc:spChg>
        <pc:spChg chg="del mod">
          <ac:chgData name="Steve Shellhammer" userId="0e71f22d-ee3e-49c0-82ff-dbc290af8082" providerId="ADAL" clId="{CF82C6C3-F5D8-403B-95D2-46815578EB6A}" dt="2020-11-09T21:58:17.035" v="2305" actId="478"/>
          <ac:spMkLst>
            <pc:docMk/>
            <pc:sldMk cId="1675281131" sldId="536"/>
            <ac:spMk id="8" creationId="{613AA000-2E45-4911-9AFF-1469CF8A9CAD}"/>
          </ac:spMkLst>
        </pc:spChg>
        <pc:spChg chg="mod">
          <ac:chgData name="Steve Shellhammer" userId="0e71f22d-ee3e-49c0-82ff-dbc290af8082" providerId="ADAL" clId="{CF82C6C3-F5D8-403B-95D2-46815578EB6A}" dt="2020-11-09T22:30:33.414" v="2315" actId="20577"/>
          <ac:spMkLst>
            <pc:docMk/>
            <pc:sldMk cId="1675281131" sldId="536"/>
            <ac:spMk id="10" creationId="{34F47788-C641-4F96-98D6-C7B3DA1AEF00}"/>
          </ac:spMkLst>
        </pc:spChg>
        <pc:graphicFrameChg chg="del modGraphic">
          <ac:chgData name="Steve Shellhammer" userId="0e71f22d-ee3e-49c0-82ff-dbc290af8082" providerId="ADAL" clId="{CF82C6C3-F5D8-403B-95D2-46815578EB6A}" dt="2020-11-09T21:44:49.131" v="1836" actId="478"/>
          <ac:graphicFrameMkLst>
            <pc:docMk/>
            <pc:sldMk cId="1675281131" sldId="536"/>
            <ac:graphicFrameMk id="7" creationId="{28666FB1-036C-49BF-BE63-9F36C0604490}"/>
          </ac:graphicFrameMkLst>
        </pc:graphicFrameChg>
        <pc:graphicFrameChg chg="add mod modGraphic">
          <ac:chgData name="Steve Shellhammer" userId="0e71f22d-ee3e-49c0-82ff-dbc290af8082" providerId="ADAL" clId="{CF82C6C3-F5D8-403B-95D2-46815578EB6A}" dt="2020-11-09T21:58:54.863" v="2313" actId="207"/>
          <ac:graphicFrameMkLst>
            <pc:docMk/>
            <pc:sldMk cId="1675281131" sldId="536"/>
            <ac:graphicFrameMk id="9" creationId="{1C7FCE05-F4FB-4E85-BB18-7F7F65444DCD}"/>
          </ac:graphicFrameMkLst>
        </pc:graphicFrameChg>
      </pc:sldChg>
      <pc:sldChg chg="modSp new mod">
        <pc:chgData name="Steve Shellhammer" userId="0e71f22d-ee3e-49c0-82ff-dbc290af8082" providerId="ADAL" clId="{CF82C6C3-F5D8-403B-95D2-46815578EB6A}" dt="2020-11-09T22:34:37.919" v="2844" actId="20577"/>
        <pc:sldMkLst>
          <pc:docMk/>
          <pc:sldMk cId="2200540627" sldId="537"/>
        </pc:sldMkLst>
        <pc:spChg chg="mod">
          <ac:chgData name="Steve Shellhammer" userId="0e71f22d-ee3e-49c0-82ff-dbc290af8082" providerId="ADAL" clId="{CF82C6C3-F5D8-403B-95D2-46815578EB6A}" dt="2020-11-09T22:30:58.378" v="2340" actId="14100"/>
          <ac:spMkLst>
            <pc:docMk/>
            <pc:sldMk cId="2200540627" sldId="537"/>
            <ac:spMk id="2" creationId="{EF85708C-E98F-4030-A5D4-20F6E00BE094}"/>
          </ac:spMkLst>
        </pc:spChg>
        <pc:spChg chg="mod">
          <ac:chgData name="Steve Shellhammer" userId="0e71f22d-ee3e-49c0-82ff-dbc290af8082" providerId="ADAL" clId="{CF82C6C3-F5D8-403B-95D2-46815578EB6A}" dt="2020-11-09T22:34:37.919" v="2844" actId="20577"/>
          <ac:spMkLst>
            <pc:docMk/>
            <pc:sldMk cId="2200540627" sldId="537"/>
            <ac:spMk id="3" creationId="{726B9680-F2D0-46F2-A537-83B534C93EA3}"/>
          </ac:spMkLst>
        </pc:spChg>
      </pc:sldChg>
      <pc:sldChg chg="modSp new mod">
        <pc:chgData name="Steve Shellhammer" userId="0e71f22d-ee3e-49c0-82ff-dbc290af8082" providerId="ADAL" clId="{CF82C6C3-F5D8-403B-95D2-46815578EB6A}" dt="2020-11-09T23:23:04.057" v="3290" actId="20577"/>
        <pc:sldMkLst>
          <pc:docMk/>
          <pc:sldMk cId="2720011489" sldId="538"/>
        </pc:sldMkLst>
        <pc:spChg chg="mod">
          <ac:chgData name="Steve Shellhammer" userId="0e71f22d-ee3e-49c0-82ff-dbc290af8082" providerId="ADAL" clId="{CF82C6C3-F5D8-403B-95D2-46815578EB6A}" dt="2020-11-09T22:35:16.303" v="2874" actId="14100"/>
          <ac:spMkLst>
            <pc:docMk/>
            <pc:sldMk cId="2720011489" sldId="538"/>
            <ac:spMk id="2" creationId="{F4B40596-E338-432F-83AE-0DB09194F050}"/>
          </ac:spMkLst>
        </pc:spChg>
        <pc:spChg chg="mod">
          <ac:chgData name="Steve Shellhammer" userId="0e71f22d-ee3e-49c0-82ff-dbc290af8082" providerId="ADAL" clId="{CF82C6C3-F5D8-403B-95D2-46815578EB6A}" dt="2020-11-09T23:23:04.057" v="3290" actId="20577"/>
          <ac:spMkLst>
            <pc:docMk/>
            <pc:sldMk cId="2720011489" sldId="538"/>
            <ac:spMk id="3" creationId="{13006FBE-E1A7-48BE-B8D1-2E5D7FF4CB66}"/>
          </ac:spMkLst>
        </pc:spChg>
      </pc:sldChg>
      <pc:sldChg chg="modSp new mod">
        <pc:chgData name="Steve Shellhammer" userId="0e71f22d-ee3e-49c0-82ff-dbc290af8082" providerId="ADAL" clId="{CF82C6C3-F5D8-403B-95D2-46815578EB6A}" dt="2020-11-09T23:28:41.836" v="4076" actId="14100"/>
        <pc:sldMkLst>
          <pc:docMk/>
          <pc:sldMk cId="3269889052" sldId="539"/>
        </pc:sldMkLst>
        <pc:spChg chg="mod">
          <ac:chgData name="Steve Shellhammer" userId="0e71f22d-ee3e-49c0-82ff-dbc290af8082" providerId="ADAL" clId="{CF82C6C3-F5D8-403B-95D2-46815578EB6A}" dt="2020-11-09T23:24:50.007" v="3505" actId="14100"/>
          <ac:spMkLst>
            <pc:docMk/>
            <pc:sldMk cId="3269889052" sldId="539"/>
            <ac:spMk id="2" creationId="{CB2B9031-0647-46D2-9E42-F5C1D05DDA8C}"/>
          </ac:spMkLst>
        </pc:spChg>
        <pc:spChg chg="mod">
          <ac:chgData name="Steve Shellhammer" userId="0e71f22d-ee3e-49c0-82ff-dbc290af8082" providerId="ADAL" clId="{CF82C6C3-F5D8-403B-95D2-46815578EB6A}" dt="2020-11-09T23:28:41.836" v="4076" actId="14100"/>
          <ac:spMkLst>
            <pc:docMk/>
            <pc:sldMk cId="3269889052" sldId="539"/>
            <ac:spMk id="3" creationId="{05F8CDDB-377E-497C-9DE2-51B1474528D3}"/>
          </ac:spMkLst>
        </pc:spChg>
      </pc:sldChg>
      <pc:sldChg chg="modSp new mod">
        <pc:chgData name="Steve Shellhammer" userId="0e71f22d-ee3e-49c0-82ff-dbc290af8082" providerId="ADAL" clId="{CF82C6C3-F5D8-403B-95D2-46815578EB6A}" dt="2020-11-09T23:56:57.466" v="5231" actId="20577"/>
        <pc:sldMkLst>
          <pc:docMk/>
          <pc:sldMk cId="538044764" sldId="540"/>
        </pc:sldMkLst>
        <pc:spChg chg="mod">
          <ac:chgData name="Steve Shellhammer" userId="0e71f22d-ee3e-49c0-82ff-dbc290af8082" providerId="ADAL" clId="{CF82C6C3-F5D8-403B-95D2-46815578EB6A}" dt="2020-11-09T23:29:58.154" v="4107" actId="207"/>
          <ac:spMkLst>
            <pc:docMk/>
            <pc:sldMk cId="538044764" sldId="540"/>
            <ac:spMk id="2" creationId="{4B689E70-EDEC-4326-92D4-3BCD2C8B8BD4}"/>
          </ac:spMkLst>
        </pc:spChg>
        <pc:spChg chg="mod">
          <ac:chgData name="Steve Shellhammer" userId="0e71f22d-ee3e-49c0-82ff-dbc290af8082" providerId="ADAL" clId="{CF82C6C3-F5D8-403B-95D2-46815578EB6A}" dt="2020-11-09T23:56:57.466" v="5231" actId="20577"/>
          <ac:spMkLst>
            <pc:docMk/>
            <pc:sldMk cId="538044764" sldId="540"/>
            <ac:spMk id="3" creationId="{88D79B4A-11B2-48C8-A050-D6CBC3630D3B}"/>
          </ac:spMkLst>
        </pc:spChg>
      </pc:sldChg>
      <pc:sldChg chg="modSp new mod">
        <pc:chgData name="Steve Shellhammer" userId="0e71f22d-ee3e-49c0-82ff-dbc290af8082" providerId="ADAL" clId="{CF82C6C3-F5D8-403B-95D2-46815578EB6A}" dt="2020-11-09T23:40:26.593" v="4986" actId="6549"/>
        <pc:sldMkLst>
          <pc:docMk/>
          <pc:sldMk cId="2658402375" sldId="541"/>
        </pc:sldMkLst>
        <pc:spChg chg="mod">
          <ac:chgData name="Steve Shellhammer" userId="0e71f22d-ee3e-49c0-82ff-dbc290af8082" providerId="ADAL" clId="{CF82C6C3-F5D8-403B-95D2-46815578EB6A}" dt="2020-11-09T23:39:02.501" v="4879" actId="20577"/>
          <ac:spMkLst>
            <pc:docMk/>
            <pc:sldMk cId="2658402375" sldId="541"/>
            <ac:spMk id="2" creationId="{6D30C0C5-684E-4FDF-96CE-25C71B2E0733}"/>
          </ac:spMkLst>
        </pc:spChg>
        <pc:spChg chg="mod">
          <ac:chgData name="Steve Shellhammer" userId="0e71f22d-ee3e-49c0-82ff-dbc290af8082" providerId="ADAL" clId="{CF82C6C3-F5D8-403B-95D2-46815578EB6A}" dt="2020-11-09T23:40:26.593" v="4986" actId="6549"/>
          <ac:spMkLst>
            <pc:docMk/>
            <pc:sldMk cId="2658402375" sldId="541"/>
            <ac:spMk id="3" creationId="{2143D9A1-0DA3-4E27-B617-FE81B849BAB5}"/>
          </ac:spMkLst>
        </pc:spChg>
      </pc:sldChg>
      <pc:sldChg chg="modSp new mod">
        <pc:chgData name="Steve Shellhammer" userId="0e71f22d-ee3e-49c0-82ff-dbc290af8082" providerId="ADAL" clId="{CF82C6C3-F5D8-403B-95D2-46815578EB6A}" dt="2020-11-09T23:42:17.731" v="5197" actId="20577"/>
        <pc:sldMkLst>
          <pc:docMk/>
          <pc:sldMk cId="2065016879" sldId="542"/>
        </pc:sldMkLst>
        <pc:spChg chg="mod">
          <ac:chgData name="Steve Shellhammer" userId="0e71f22d-ee3e-49c0-82ff-dbc290af8082" providerId="ADAL" clId="{CF82C6C3-F5D8-403B-95D2-46815578EB6A}" dt="2020-11-09T23:40:44.356" v="4990" actId="20577"/>
          <ac:spMkLst>
            <pc:docMk/>
            <pc:sldMk cId="2065016879" sldId="542"/>
            <ac:spMk id="2" creationId="{472AF837-8861-4274-9E43-190A93440496}"/>
          </ac:spMkLst>
        </pc:spChg>
        <pc:spChg chg="mod">
          <ac:chgData name="Steve Shellhammer" userId="0e71f22d-ee3e-49c0-82ff-dbc290af8082" providerId="ADAL" clId="{CF82C6C3-F5D8-403B-95D2-46815578EB6A}" dt="2020-11-09T23:42:17.731" v="5197" actId="20577"/>
          <ac:spMkLst>
            <pc:docMk/>
            <pc:sldMk cId="2065016879" sldId="542"/>
            <ac:spMk id="3" creationId="{6F688A15-0E38-4654-95AE-AD6F5D5EBC85}"/>
          </ac:spMkLst>
        </pc:spChg>
      </pc:sldChg>
      <pc:sldMasterChg chg="modSldLayout">
        <pc:chgData name="Steve Shellhammer" userId="0e71f22d-ee3e-49c0-82ff-dbc290af8082" providerId="ADAL" clId="{CF82C6C3-F5D8-403B-95D2-46815578EB6A}" dt="2020-10-29T16:36:24.141" v="1" actId="20577"/>
        <pc:sldMasterMkLst>
          <pc:docMk/>
          <pc:sldMasterMk cId="0" sldId="2147483648"/>
        </pc:sldMasterMkLst>
        <pc:sldLayoutChg chg="modSp mod">
          <pc:chgData name="Steve Shellhammer" userId="0e71f22d-ee3e-49c0-82ff-dbc290af8082" providerId="ADAL" clId="{CF82C6C3-F5D8-403B-95D2-46815578EB6A}" dt="2020-10-29T16:36:24.141" v="1" actId="20577"/>
          <pc:sldLayoutMkLst>
            <pc:docMk/>
            <pc:sldMasterMk cId="0" sldId="2147483648"/>
            <pc:sldLayoutMk cId="0" sldId="2147483650"/>
          </pc:sldLayoutMkLst>
          <pc:spChg chg="mod">
            <ac:chgData name="Steve Shellhammer" userId="0e71f22d-ee3e-49c0-82ff-dbc290af8082" providerId="ADAL" clId="{CF82C6C3-F5D8-403B-95D2-46815578EB6A}" dt="2020-10-29T16:36:24.141"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12/7/2020</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December 2020</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802.11-20/1429r3</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December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400" y="646854"/>
            <a:ext cx="9448800"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800" dirty="0">
                <a:cs typeface="Calibri" panose="020F0502020204030204" pitchFamily="34" charset="0"/>
              </a:rPr>
              <a:t>Enhanced Trigger Frame for EHT Support</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2020-12-07</a:t>
            </a: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dirty="0"/>
              <a:t>December 2020</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2944057888"/>
              </p:ext>
            </p:extLst>
          </p:nvPr>
        </p:nvGraphicFramePr>
        <p:xfrm>
          <a:off x="497524" y="2590800"/>
          <a:ext cx="8614304" cy="1714500"/>
        </p:xfrm>
        <a:graphic>
          <a:graphicData uri="http://schemas.openxmlformats.org/drawingml/2006/table">
            <a:tbl>
              <a:tblPr>
                <a:tableStyleId>{5C22544A-7EE6-4342-B048-85BDC9FD1C3A}</a:tableStyleId>
              </a:tblPr>
              <a:tblGrid>
                <a:gridCol w="2192288">
                  <a:extLst>
                    <a:ext uri="{9D8B030D-6E8A-4147-A177-3AD203B41FA5}">
                      <a16:colId xmlns:a16="http://schemas.microsoft.com/office/drawing/2014/main" val="1982600515"/>
                    </a:ext>
                  </a:extLst>
                </a:gridCol>
                <a:gridCol w="1547015">
                  <a:extLst>
                    <a:ext uri="{9D8B030D-6E8A-4147-A177-3AD203B41FA5}">
                      <a16:colId xmlns:a16="http://schemas.microsoft.com/office/drawing/2014/main" val="2703258511"/>
                    </a:ext>
                  </a:extLst>
                </a:gridCol>
                <a:gridCol w="1246117">
                  <a:extLst>
                    <a:ext uri="{9D8B030D-6E8A-4147-A177-3AD203B41FA5}">
                      <a16:colId xmlns:a16="http://schemas.microsoft.com/office/drawing/2014/main" val="3387843035"/>
                    </a:ext>
                  </a:extLst>
                </a:gridCol>
                <a:gridCol w="3628884">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Address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marL="0" marR="0" algn="ctr">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Bin Tian</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btian@qti.qualcomm.com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19784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Yanjun Sun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yanjuns@qti.qualcomm.com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7818735"/>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Alfred Asterjadhi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aasterja@qti.qualcomm.com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9275326"/>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30FA0-637F-4E1E-AFFF-B5306B4F5C01}"/>
              </a:ext>
            </a:extLst>
          </p:cNvPr>
          <p:cNvSpPr>
            <a:spLocks noGrp="1"/>
          </p:cNvSpPr>
          <p:nvPr>
            <p:ph type="title"/>
          </p:nvPr>
        </p:nvSpPr>
        <p:spPr>
          <a:xfrm>
            <a:off x="731520" y="681715"/>
            <a:ext cx="8288868" cy="766085"/>
          </a:xfrm>
        </p:spPr>
        <p:txBody>
          <a:bodyPr/>
          <a:lstStyle/>
          <a:p>
            <a:r>
              <a:rPr lang="en-US" sz="2800" dirty="0"/>
              <a:t>Proposal for Carrying Necessary U-SIG Subfields in Special User Info Field</a:t>
            </a:r>
          </a:p>
        </p:txBody>
      </p:sp>
      <p:sp>
        <p:nvSpPr>
          <p:cNvPr id="3" name="Content Placeholder 2">
            <a:extLst>
              <a:ext uri="{FF2B5EF4-FFF2-40B4-BE49-F238E27FC236}">
                <a16:creationId xmlns:a16="http://schemas.microsoft.com/office/drawing/2014/main" id="{497725CC-1028-464C-AAD7-CB4A7886986E}"/>
              </a:ext>
            </a:extLst>
          </p:cNvPr>
          <p:cNvSpPr>
            <a:spLocks noGrp="1"/>
          </p:cNvSpPr>
          <p:nvPr>
            <p:ph idx="1"/>
          </p:nvPr>
        </p:nvSpPr>
        <p:spPr>
          <a:xfrm>
            <a:off x="381000" y="1579880"/>
            <a:ext cx="9144000" cy="1696720"/>
          </a:xfrm>
        </p:spPr>
        <p:txBody>
          <a:bodyPr/>
          <a:lstStyle/>
          <a:p>
            <a:r>
              <a:rPr lang="en-US" sz="2000" dirty="0"/>
              <a:t>Define a special AID12 value in Table 9-31h “AID12 Subfield Encoding” to indicate that the User Info Field with this special AID12 value is a Special User Info Field carrying the non-derived content for the U-SIG of the TB PPDU</a:t>
            </a:r>
          </a:p>
          <a:p>
            <a:r>
              <a:rPr lang="en-US" sz="2000" dirty="0"/>
              <a:t>The first 12 bits (B0-B11) of the User Info Field is AID12</a:t>
            </a:r>
          </a:p>
          <a:p>
            <a:r>
              <a:rPr lang="en-US" sz="2000" dirty="0"/>
              <a:t>The remaining 28 bits (B12-B39) are allocated to the following U-SIG Subfields </a:t>
            </a:r>
          </a:p>
          <a:p>
            <a:endParaRPr lang="en-US" sz="2000" dirty="0"/>
          </a:p>
          <a:p>
            <a:endParaRPr lang="en-US" sz="2000" dirty="0"/>
          </a:p>
        </p:txBody>
      </p:sp>
      <p:sp>
        <p:nvSpPr>
          <p:cNvPr id="4" name="Slide Number Placeholder 3">
            <a:extLst>
              <a:ext uri="{FF2B5EF4-FFF2-40B4-BE49-F238E27FC236}">
                <a16:creationId xmlns:a16="http://schemas.microsoft.com/office/drawing/2014/main" id="{4278038E-2E34-452A-B3A8-874AA168DF84}"/>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12B71F1-247F-4807-A76B-2DB2CC5C540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7CA4B84-74C0-4119-B773-F1676B2FA055}"/>
              </a:ext>
            </a:extLst>
          </p:cNvPr>
          <p:cNvSpPr>
            <a:spLocks noGrp="1"/>
          </p:cNvSpPr>
          <p:nvPr>
            <p:ph type="dt" idx="15"/>
          </p:nvPr>
        </p:nvSpPr>
        <p:spPr/>
        <p:txBody>
          <a:bodyPr/>
          <a:lstStyle/>
          <a:p>
            <a:r>
              <a:rPr lang="en-US" dirty="0"/>
              <a:t>December 2020</a:t>
            </a:r>
            <a:endParaRPr lang="en-GB" dirty="0"/>
          </a:p>
        </p:txBody>
      </p:sp>
      <p:graphicFrame>
        <p:nvGraphicFramePr>
          <p:cNvPr id="7" name="Table 7">
            <a:extLst>
              <a:ext uri="{FF2B5EF4-FFF2-40B4-BE49-F238E27FC236}">
                <a16:creationId xmlns:a16="http://schemas.microsoft.com/office/drawing/2014/main" id="{28666FB1-036C-49BF-BE63-9F36C0604490}"/>
              </a:ext>
            </a:extLst>
          </p:cNvPr>
          <p:cNvGraphicFramePr>
            <a:graphicFrameLocks/>
          </p:cNvGraphicFramePr>
          <p:nvPr>
            <p:extLst>
              <p:ext uri="{D42A27DB-BD31-4B8C-83A1-F6EECF244321}">
                <p14:modId xmlns:p14="http://schemas.microsoft.com/office/powerpoint/2010/main" val="4221392397"/>
              </p:ext>
            </p:extLst>
          </p:nvPr>
        </p:nvGraphicFramePr>
        <p:xfrm>
          <a:off x="2514600" y="3408680"/>
          <a:ext cx="4133427" cy="2382520"/>
        </p:xfrm>
        <a:graphic>
          <a:graphicData uri="http://schemas.openxmlformats.org/drawingml/2006/table">
            <a:tbl>
              <a:tblPr firstRow="1" bandRow="1">
                <a:tableStyleId>{21E4AEA4-8DFA-4A89-87EB-49C32662AFE0}</a:tableStyleId>
              </a:tblPr>
              <a:tblGrid>
                <a:gridCol w="2533227">
                  <a:extLst>
                    <a:ext uri="{9D8B030D-6E8A-4147-A177-3AD203B41FA5}">
                      <a16:colId xmlns:a16="http://schemas.microsoft.com/office/drawing/2014/main" val="2361857632"/>
                    </a:ext>
                  </a:extLst>
                </a:gridCol>
                <a:gridCol w="1600200">
                  <a:extLst>
                    <a:ext uri="{9D8B030D-6E8A-4147-A177-3AD203B41FA5}">
                      <a16:colId xmlns:a16="http://schemas.microsoft.com/office/drawing/2014/main" val="1448770086"/>
                    </a:ext>
                  </a:extLst>
                </a:gridCol>
              </a:tblGrid>
              <a:tr h="370840">
                <a:tc>
                  <a:txBody>
                    <a:bodyPr/>
                    <a:lstStyle/>
                    <a:p>
                      <a:r>
                        <a:rPr lang="en-US" sz="1600" dirty="0">
                          <a:latin typeface="Calibri" panose="020F0502020204030204" pitchFamily="34" charset="0"/>
                          <a:cs typeface="Calibri" panose="020F0502020204030204" pitchFamily="34" charset="0"/>
                        </a:rPr>
                        <a:t>Subfield</a:t>
                      </a:r>
                    </a:p>
                  </a:txBody>
                  <a:tcPr/>
                </a:tc>
                <a:tc>
                  <a:txBody>
                    <a:bodyPr/>
                    <a:lstStyle/>
                    <a:p>
                      <a:pPr algn="ctr"/>
                      <a:r>
                        <a:rPr lang="en-US" sz="1600" dirty="0">
                          <a:latin typeface="Calibri" panose="020F0502020204030204" pitchFamily="34" charset="0"/>
                          <a:cs typeface="Calibri" panose="020F0502020204030204" pitchFamily="34" charset="0"/>
                        </a:rPr>
                        <a:t>Length (Bits)</a:t>
                      </a:r>
                    </a:p>
                  </a:txBody>
                  <a:tcPr/>
                </a:tc>
                <a:extLst>
                  <a:ext uri="{0D108BD9-81ED-4DB2-BD59-A6C34878D82A}">
                    <a16:rowId xmlns:a16="http://schemas.microsoft.com/office/drawing/2014/main" val="2922135120"/>
                  </a:ext>
                </a:extLst>
              </a:tr>
              <a:tr h="0">
                <a:tc>
                  <a:txBody>
                    <a:bodyPr/>
                    <a:lstStyle/>
                    <a:p>
                      <a:r>
                        <a:rPr lang="en-US" sz="1600" dirty="0">
                          <a:latin typeface="Calibri" panose="020F0502020204030204" pitchFamily="34" charset="0"/>
                          <a:cs typeface="Calibri" panose="020F0502020204030204" pitchFamily="34" charset="0"/>
                        </a:rPr>
                        <a:t>PHY Version Identifier</a:t>
                      </a:r>
                    </a:p>
                  </a:txBody>
                  <a:tcPr/>
                </a:tc>
                <a:tc>
                  <a:txBody>
                    <a:bodyPr/>
                    <a:lstStyle/>
                    <a:p>
                      <a:pPr algn="ctr"/>
                      <a:r>
                        <a:rPr lang="en-US" sz="1600" dirty="0">
                          <a:latin typeface="Calibri" panose="020F0502020204030204" pitchFamily="34" charset="0"/>
                          <a:cs typeface="Calibri" panose="020F0502020204030204" pitchFamily="34" charset="0"/>
                        </a:rPr>
                        <a:t>3</a:t>
                      </a:r>
                    </a:p>
                  </a:txBody>
                  <a:tcPr/>
                </a:tc>
                <a:extLst>
                  <a:ext uri="{0D108BD9-81ED-4DB2-BD59-A6C34878D82A}">
                    <a16:rowId xmlns:a16="http://schemas.microsoft.com/office/drawing/2014/main" val="2453781076"/>
                  </a:ext>
                </a:extLst>
              </a:tr>
              <a:tr h="152717">
                <a:tc>
                  <a:txBody>
                    <a:bodyPr/>
                    <a:lstStyle/>
                    <a:p>
                      <a:r>
                        <a:rPr lang="en-US" sz="1600" dirty="0">
                          <a:latin typeface="Calibri" panose="020F0502020204030204" pitchFamily="34" charset="0"/>
                          <a:cs typeface="Calibri" panose="020F0502020204030204" pitchFamily="34" charset="0"/>
                        </a:rPr>
                        <a:t>PPDU Bandwidth</a:t>
                      </a:r>
                    </a:p>
                  </a:txBody>
                  <a:tcPr/>
                </a:tc>
                <a:tc>
                  <a:txBody>
                    <a:bodyPr/>
                    <a:lstStyle/>
                    <a:p>
                      <a:pPr algn="ctr"/>
                      <a:r>
                        <a:rPr lang="en-US" sz="1600" dirty="0">
                          <a:latin typeface="Calibri" panose="020F0502020204030204" pitchFamily="34" charset="0"/>
                          <a:cs typeface="Calibri" panose="020F0502020204030204" pitchFamily="34" charset="0"/>
                        </a:rPr>
                        <a:t>3</a:t>
                      </a:r>
                    </a:p>
                  </a:txBody>
                  <a:tcPr/>
                </a:tc>
                <a:extLst>
                  <a:ext uri="{0D108BD9-81ED-4DB2-BD59-A6C34878D82A}">
                    <a16:rowId xmlns:a16="http://schemas.microsoft.com/office/drawing/2014/main" val="663560469"/>
                  </a:ext>
                </a:extLst>
              </a:tr>
              <a:tr h="122237">
                <a:tc>
                  <a:txBody>
                    <a:bodyPr/>
                    <a:lstStyle/>
                    <a:p>
                      <a:r>
                        <a:rPr lang="en-US" sz="1600" dirty="0">
                          <a:latin typeface="Calibri" panose="020F0502020204030204" pitchFamily="34" charset="0"/>
                          <a:cs typeface="Calibri" panose="020F0502020204030204" pitchFamily="34" charset="0"/>
                        </a:rPr>
                        <a:t>Spatial Reuse 1</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extLst>
                  <a:ext uri="{0D108BD9-81ED-4DB2-BD59-A6C34878D82A}">
                    <a16:rowId xmlns:a16="http://schemas.microsoft.com/office/drawing/2014/main" val="58560128"/>
                  </a:ext>
                </a:extLst>
              </a:tr>
              <a:tr h="167957">
                <a:tc>
                  <a:txBody>
                    <a:bodyPr/>
                    <a:lstStyle/>
                    <a:p>
                      <a:r>
                        <a:rPr lang="en-US" sz="1600" dirty="0">
                          <a:latin typeface="Calibri" panose="020F0502020204030204" pitchFamily="34" charset="0"/>
                          <a:cs typeface="Calibri" panose="020F0502020204030204" pitchFamily="34" charset="0"/>
                        </a:rPr>
                        <a:t>Spatial Reuse 2</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extLst>
                  <a:ext uri="{0D108BD9-81ED-4DB2-BD59-A6C34878D82A}">
                    <a16:rowId xmlns:a16="http://schemas.microsoft.com/office/drawing/2014/main" val="922426844"/>
                  </a:ext>
                </a:extLst>
              </a:tr>
              <a:tr h="193040">
                <a:tc>
                  <a:txBody>
                    <a:bodyPr/>
                    <a:lstStyle/>
                    <a:p>
                      <a:r>
                        <a:rPr lang="en-US" sz="1600" dirty="0">
                          <a:latin typeface="Calibri" panose="020F0502020204030204" pitchFamily="34" charset="0"/>
                          <a:cs typeface="Calibri" panose="020F0502020204030204" pitchFamily="34" charset="0"/>
                        </a:rPr>
                        <a:t>U-SIG Reserved</a:t>
                      </a:r>
                    </a:p>
                  </a:txBody>
                  <a:tcPr/>
                </a:tc>
                <a:tc>
                  <a:txBody>
                    <a:bodyPr/>
                    <a:lstStyle/>
                    <a:p>
                      <a:pPr algn="ctr"/>
                      <a:r>
                        <a:rPr lang="en-US" sz="1600" dirty="0">
                          <a:latin typeface="Calibri" panose="020F0502020204030204" pitchFamily="34" charset="0"/>
                          <a:cs typeface="Calibri" panose="020F0502020204030204" pitchFamily="34" charset="0"/>
                        </a:rPr>
                        <a:t>12</a:t>
                      </a:r>
                    </a:p>
                  </a:txBody>
                  <a:tcPr/>
                </a:tc>
                <a:extLst>
                  <a:ext uri="{0D108BD9-81ED-4DB2-BD59-A6C34878D82A}">
                    <a16:rowId xmlns:a16="http://schemas.microsoft.com/office/drawing/2014/main" val="4076227791"/>
                  </a:ext>
                </a:extLst>
              </a:tr>
              <a:tr h="193040">
                <a:tc>
                  <a:txBody>
                    <a:bodyPr/>
                    <a:lstStyle/>
                    <a:p>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252221398"/>
                  </a:ext>
                </a:extLst>
              </a:tr>
            </a:tbl>
          </a:graphicData>
        </a:graphic>
      </p:graphicFrame>
      <p:sp>
        <p:nvSpPr>
          <p:cNvPr id="8" name="Content Placeholder 2">
            <a:extLst>
              <a:ext uri="{FF2B5EF4-FFF2-40B4-BE49-F238E27FC236}">
                <a16:creationId xmlns:a16="http://schemas.microsoft.com/office/drawing/2014/main" id="{613AA000-2E45-4911-9AFF-1469CF8A9CAD}"/>
              </a:ext>
            </a:extLst>
          </p:cNvPr>
          <p:cNvSpPr txBox="1">
            <a:spLocks/>
          </p:cNvSpPr>
          <p:nvPr/>
        </p:nvSpPr>
        <p:spPr bwMode="auto">
          <a:xfrm>
            <a:off x="381001" y="5807283"/>
            <a:ext cx="8639387" cy="115231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The exact bit assignments can be done once the U-SIG format is finalized for the TB PPDU</a:t>
            </a:r>
          </a:p>
          <a:p>
            <a:r>
              <a:rPr lang="en-US" sz="2000" kern="0" dirty="0"/>
              <a:t>This Special User Info Field is sent right after the Common Info Field</a:t>
            </a:r>
          </a:p>
          <a:p>
            <a:endParaRPr lang="en-US" sz="2000" kern="0" dirty="0"/>
          </a:p>
          <a:p>
            <a:endParaRPr lang="en-US" sz="2000" kern="0" dirty="0"/>
          </a:p>
        </p:txBody>
      </p:sp>
    </p:spTree>
    <p:extLst>
      <p:ext uri="{BB962C8B-B14F-4D97-AF65-F5344CB8AC3E}">
        <p14:creationId xmlns:p14="http://schemas.microsoft.com/office/powerpoint/2010/main" val="86168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A3114-4475-46FA-9DC9-8FB3CD607B0F}"/>
              </a:ext>
            </a:extLst>
          </p:cNvPr>
          <p:cNvSpPr>
            <a:spLocks noGrp="1"/>
          </p:cNvSpPr>
          <p:nvPr>
            <p:ph type="title"/>
          </p:nvPr>
        </p:nvSpPr>
        <p:spPr>
          <a:xfrm>
            <a:off x="228600" y="731523"/>
            <a:ext cx="9296400" cy="599882"/>
          </a:xfrm>
        </p:spPr>
        <p:txBody>
          <a:bodyPr/>
          <a:lstStyle/>
          <a:p>
            <a:r>
              <a:rPr lang="en-US" sz="2800" dirty="0"/>
              <a:t>Mapping Content from Trigger Frame to TB PPDU Preambles</a:t>
            </a:r>
          </a:p>
        </p:txBody>
      </p:sp>
      <p:sp>
        <p:nvSpPr>
          <p:cNvPr id="4" name="Slide Number Placeholder 3">
            <a:extLst>
              <a:ext uri="{FF2B5EF4-FFF2-40B4-BE49-F238E27FC236}">
                <a16:creationId xmlns:a16="http://schemas.microsoft.com/office/drawing/2014/main" id="{690995E1-08D3-4301-AC55-A8B819B7D45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7CCE45C2-F98C-4D9A-A1B3-75D954B519F4}"/>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243201D8-ABF4-433A-9C77-8F742F0E14AB}"/>
              </a:ext>
            </a:extLst>
          </p:cNvPr>
          <p:cNvSpPr>
            <a:spLocks noGrp="1"/>
          </p:cNvSpPr>
          <p:nvPr>
            <p:ph type="dt" idx="15"/>
          </p:nvPr>
        </p:nvSpPr>
        <p:spPr/>
        <p:txBody>
          <a:bodyPr/>
          <a:lstStyle/>
          <a:p>
            <a:r>
              <a:rPr lang="en-US"/>
              <a:t>December 2020</a:t>
            </a:r>
            <a:endParaRPr lang="en-GB" dirty="0"/>
          </a:p>
        </p:txBody>
      </p:sp>
      <p:pic>
        <p:nvPicPr>
          <p:cNvPr id="7" name="Picture 6">
            <a:extLst>
              <a:ext uri="{FF2B5EF4-FFF2-40B4-BE49-F238E27FC236}">
                <a16:creationId xmlns:a16="http://schemas.microsoft.com/office/drawing/2014/main" id="{1B951B53-6301-4B0F-A62D-B2C7460545F4}"/>
              </a:ext>
            </a:extLst>
          </p:cNvPr>
          <p:cNvPicPr>
            <a:picLocks noChangeAspect="1"/>
          </p:cNvPicPr>
          <p:nvPr/>
        </p:nvPicPr>
        <p:blipFill>
          <a:blip r:embed="rId2"/>
          <a:stretch>
            <a:fillRect/>
          </a:stretch>
        </p:blipFill>
        <p:spPr>
          <a:xfrm>
            <a:off x="1066800" y="1676400"/>
            <a:ext cx="7476190" cy="4885714"/>
          </a:xfrm>
          <a:prstGeom prst="rect">
            <a:avLst/>
          </a:prstGeom>
        </p:spPr>
      </p:pic>
    </p:spTree>
    <p:extLst>
      <p:ext uri="{BB962C8B-B14F-4D97-AF65-F5344CB8AC3E}">
        <p14:creationId xmlns:p14="http://schemas.microsoft.com/office/powerpoint/2010/main" val="927939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B6D52-65F1-4E70-A2F7-02C9F320AAF6}"/>
              </a:ext>
            </a:extLst>
          </p:cNvPr>
          <p:cNvSpPr>
            <a:spLocks noGrp="1"/>
          </p:cNvSpPr>
          <p:nvPr>
            <p:ph type="title"/>
          </p:nvPr>
        </p:nvSpPr>
        <p:spPr/>
        <p:txBody>
          <a:bodyPr/>
          <a:lstStyle/>
          <a:p>
            <a:r>
              <a:rPr lang="en-US" dirty="0"/>
              <a:t>802.11ax Draft Statement</a:t>
            </a:r>
          </a:p>
        </p:txBody>
      </p:sp>
      <p:sp>
        <p:nvSpPr>
          <p:cNvPr id="3" name="Content Placeholder 2">
            <a:extLst>
              <a:ext uri="{FF2B5EF4-FFF2-40B4-BE49-F238E27FC236}">
                <a16:creationId xmlns:a16="http://schemas.microsoft.com/office/drawing/2014/main" id="{A7D0313D-3C7F-4C85-BF63-FAF708B5078A}"/>
              </a:ext>
            </a:extLst>
          </p:cNvPr>
          <p:cNvSpPr>
            <a:spLocks noGrp="1"/>
          </p:cNvSpPr>
          <p:nvPr>
            <p:ph idx="1"/>
          </p:nvPr>
        </p:nvSpPr>
        <p:spPr/>
        <p:txBody>
          <a:bodyPr/>
          <a:lstStyle/>
          <a:p>
            <a:r>
              <a:rPr lang="en-US" dirty="0"/>
              <a:t>The following statement is in the 802.11ax Draft, Clause 26.5.2.2.4</a:t>
            </a:r>
          </a:p>
          <a:p>
            <a:pPr lvl="1"/>
            <a:r>
              <a:rPr lang="en-US" dirty="0"/>
              <a:t>“The AP shall place User Info fields with the AID12 subfield set to 0 or a value greater than 2007 after User Info fields with the AID12 subfield set to a value in the range 1 to 2007 (if any present).”</a:t>
            </a:r>
          </a:p>
          <a:p>
            <a:endParaRPr lang="en-US" dirty="0"/>
          </a:p>
          <a:p>
            <a:r>
              <a:rPr lang="en-US" dirty="0"/>
              <a:t>Here we propose a way of keeping the Special User Info Field right after the Common Info Field while still addressing this statement in the 802.11ax Draft</a:t>
            </a:r>
          </a:p>
          <a:p>
            <a:endParaRPr lang="en-US" dirty="0"/>
          </a:p>
        </p:txBody>
      </p:sp>
      <p:sp>
        <p:nvSpPr>
          <p:cNvPr id="4" name="Slide Number Placeholder 3">
            <a:extLst>
              <a:ext uri="{FF2B5EF4-FFF2-40B4-BE49-F238E27FC236}">
                <a16:creationId xmlns:a16="http://schemas.microsoft.com/office/drawing/2014/main" id="{7B3137A1-931F-4570-98BE-0B617EED3A5E}"/>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5988D90-FA3C-4E79-A2E3-71A101EF1E44}"/>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4AAAD3F-A54B-4FFD-BD33-D2281BC4E22D}"/>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3423900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E5D81-A013-41EC-A4F9-6FCBBD12122D}"/>
              </a:ext>
            </a:extLst>
          </p:cNvPr>
          <p:cNvSpPr>
            <a:spLocks noGrp="1"/>
          </p:cNvSpPr>
          <p:nvPr>
            <p:ph type="title"/>
          </p:nvPr>
        </p:nvSpPr>
        <p:spPr>
          <a:xfrm>
            <a:off x="731520" y="731523"/>
            <a:ext cx="8288868" cy="487678"/>
          </a:xfrm>
        </p:spPr>
        <p:txBody>
          <a:bodyPr/>
          <a:lstStyle/>
          <a:p>
            <a:r>
              <a:rPr lang="en-US" sz="3200" dirty="0"/>
              <a:t>Proposal for AID12 Value</a:t>
            </a:r>
          </a:p>
        </p:txBody>
      </p:sp>
      <p:sp>
        <p:nvSpPr>
          <p:cNvPr id="4" name="Slide Number Placeholder 3">
            <a:extLst>
              <a:ext uri="{FF2B5EF4-FFF2-40B4-BE49-F238E27FC236}">
                <a16:creationId xmlns:a16="http://schemas.microsoft.com/office/drawing/2014/main" id="{3BFD255B-D9F2-44E4-9AD3-FF18B5761556}"/>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179F530-8227-445C-A089-980D75EE477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F88A99A-4150-4214-A531-5D72198800BC}"/>
              </a:ext>
            </a:extLst>
          </p:cNvPr>
          <p:cNvSpPr>
            <a:spLocks noGrp="1"/>
          </p:cNvSpPr>
          <p:nvPr>
            <p:ph type="dt" idx="15"/>
          </p:nvPr>
        </p:nvSpPr>
        <p:spPr/>
        <p:txBody>
          <a:bodyPr/>
          <a:lstStyle/>
          <a:p>
            <a:r>
              <a:rPr lang="en-US" dirty="0"/>
              <a:t>December 2020</a:t>
            </a:r>
            <a:endParaRPr lang="en-GB" dirty="0"/>
          </a:p>
        </p:txBody>
      </p:sp>
      <p:sp>
        <p:nvSpPr>
          <p:cNvPr id="9" name="Content Placeholder 2">
            <a:extLst>
              <a:ext uri="{FF2B5EF4-FFF2-40B4-BE49-F238E27FC236}">
                <a16:creationId xmlns:a16="http://schemas.microsoft.com/office/drawing/2014/main" id="{57AAE40B-89FC-4233-895C-F71633D87E80}"/>
              </a:ext>
            </a:extLst>
          </p:cNvPr>
          <p:cNvSpPr>
            <a:spLocks noGrp="1"/>
          </p:cNvSpPr>
          <p:nvPr>
            <p:ph idx="1"/>
          </p:nvPr>
        </p:nvSpPr>
        <p:spPr>
          <a:xfrm>
            <a:off x="304800" y="1447800"/>
            <a:ext cx="9220200" cy="3962400"/>
          </a:xfrm>
        </p:spPr>
        <p:txBody>
          <a:bodyPr/>
          <a:lstStyle/>
          <a:p>
            <a:r>
              <a:rPr lang="en-US" sz="2000" dirty="0"/>
              <a:t>Instead of using one of the currently reserved AID12 values we propose to use a currently unreserved value, AID12 = 2007</a:t>
            </a:r>
          </a:p>
          <a:p>
            <a:r>
              <a:rPr lang="en-US" sz="2000" dirty="0"/>
              <a:t>Make that a special value in EHT, indicating the Special User Info Field</a:t>
            </a:r>
          </a:p>
          <a:p>
            <a:r>
              <a:rPr lang="en-US" sz="2000" dirty="0"/>
              <a:t>Place the Special User Info Field right after the Common Info Field</a:t>
            </a:r>
          </a:p>
          <a:p>
            <a:pPr lvl="1"/>
            <a:r>
              <a:rPr lang="en-US" sz="2000" dirty="0"/>
              <a:t>This is consistent with the statement in the 11ax draft, since the AID12 value is not greater than 2007</a:t>
            </a:r>
          </a:p>
          <a:p>
            <a:r>
              <a:rPr lang="en-US" sz="2000" dirty="0"/>
              <a:t>Set the Common Info Field Reserved bit (B63) to the Enhanced Trigger Frame Flag</a:t>
            </a:r>
          </a:p>
          <a:p>
            <a:pPr lvl="1"/>
            <a:r>
              <a:rPr lang="en-US" sz="2000" dirty="0"/>
              <a:t>The current value of B63 in 11ax is zero</a:t>
            </a:r>
          </a:p>
          <a:p>
            <a:pPr lvl="1"/>
            <a:r>
              <a:rPr lang="en-US" sz="2000" dirty="0"/>
              <a:t>If set to one the STA knows this is an Enhanced Trigger Frame</a:t>
            </a:r>
          </a:p>
          <a:p>
            <a:pPr lvl="1"/>
            <a:r>
              <a:rPr lang="en-US" sz="2000" dirty="0"/>
              <a:t>This indicates the presence of the Special User Info Field with AID12=2007 to convey additional Common Information, as shown below</a:t>
            </a:r>
          </a:p>
        </p:txBody>
      </p:sp>
      <p:pic>
        <p:nvPicPr>
          <p:cNvPr id="10" name="Picture 9">
            <a:extLst>
              <a:ext uri="{FF2B5EF4-FFF2-40B4-BE49-F238E27FC236}">
                <a16:creationId xmlns:a16="http://schemas.microsoft.com/office/drawing/2014/main" id="{405E974D-C87E-48D7-BDB8-6A1B236658F9}"/>
              </a:ext>
            </a:extLst>
          </p:cNvPr>
          <p:cNvPicPr>
            <a:picLocks noChangeAspect="1"/>
          </p:cNvPicPr>
          <p:nvPr/>
        </p:nvPicPr>
        <p:blipFill>
          <a:blip r:embed="rId2"/>
          <a:stretch>
            <a:fillRect/>
          </a:stretch>
        </p:blipFill>
        <p:spPr>
          <a:xfrm>
            <a:off x="1447800" y="5543715"/>
            <a:ext cx="7034762" cy="898572"/>
          </a:xfrm>
          <a:prstGeom prst="rect">
            <a:avLst/>
          </a:prstGeom>
        </p:spPr>
      </p:pic>
    </p:spTree>
    <p:extLst>
      <p:ext uri="{BB962C8B-B14F-4D97-AF65-F5344CB8AC3E}">
        <p14:creationId xmlns:p14="http://schemas.microsoft.com/office/powerpoint/2010/main" val="3413849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303A1-CCFD-4CD8-A341-4EE4239F8053}"/>
              </a:ext>
            </a:extLst>
          </p:cNvPr>
          <p:cNvSpPr>
            <a:spLocks noGrp="1"/>
          </p:cNvSpPr>
          <p:nvPr>
            <p:ph type="title"/>
          </p:nvPr>
        </p:nvSpPr>
        <p:spPr>
          <a:xfrm>
            <a:off x="731520" y="731522"/>
            <a:ext cx="8288868" cy="640077"/>
          </a:xfrm>
        </p:spPr>
        <p:txBody>
          <a:bodyPr/>
          <a:lstStyle/>
          <a:p>
            <a:r>
              <a:rPr lang="en-US" sz="2800" dirty="0"/>
              <a:t>Number of HE LTFs and Midamble Periodicity</a:t>
            </a:r>
          </a:p>
        </p:txBody>
      </p:sp>
      <p:sp>
        <p:nvSpPr>
          <p:cNvPr id="4" name="Slide Number Placeholder 3">
            <a:extLst>
              <a:ext uri="{FF2B5EF4-FFF2-40B4-BE49-F238E27FC236}">
                <a16:creationId xmlns:a16="http://schemas.microsoft.com/office/drawing/2014/main" id="{BABA3BAB-D7B6-4112-8CC7-6C19292764B2}"/>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3AACEDCE-43B5-4F75-8D31-0598370EE07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731AEC3-A369-431C-B542-894A30103890}"/>
              </a:ext>
            </a:extLst>
          </p:cNvPr>
          <p:cNvSpPr>
            <a:spLocks noGrp="1"/>
          </p:cNvSpPr>
          <p:nvPr>
            <p:ph type="dt" idx="15"/>
          </p:nvPr>
        </p:nvSpPr>
        <p:spPr/>
        <p:txBody>
          <a:bodyPr/>
          <a:lstStyle/>
          <a:p>
            <a:r>
              <a:rPr lang="en-US" dirty="0"/>
              <a:t>December 2020</a:t>
            </a:r>
            <a:endParaRPr lang="en-GB" dirty="0"/>
          </a:p>
        </p:txBody>
      </p:sp>
      <p:graphicFrame>
        <p:nvGraphicFramePr>
          <p:cNvPr id="8" name="Table 4">
            <a:extLst>
              <a:ext uri="{FF2B5EF4-FFF2-40B4-BE49-F238E27FC236}">
                <a16:creationId xmlns:a16="http://schemas.microsoft.com/office/drawing/2014/main" id="{555830EF-B046-4267-9888-2600FCD34B4C}"/>
              </a:ext>
            </a:extLst>
          </p:cNvPr>
          <p:cNvGraphicFramePr>
            <a:graphicFrameLocks/>
          </p:cNvGraphicFramePr>
          <p:nvPr>
            <p:extLst>
              <p:ext uri="{D42A27DB-BD31-4B8C-83A1-F6EECF244321}">
                <p14:modId xmlns:p14="http://schemas.microsoft.com/office/powerpoint/2010/main" val="506017906"/>
              </p:ext>
            </p:extLst>
          </p:nvPr>
        </p:nvGraphicFramePr>
        <p:xfrm>
          <a:off x="381000" y="2443480"/>
          <a:ext cx="8991600" cy="4033520"/>
        </p:xfrm>
        <a:graphic>
          <a:graphicData uri="http://schemas.openxmlformats.org/drawingml/2006/table">
            <a:tbl>
              <a:tblPr firstRow="1" bandRow="1">
                <a:tableStyleId>{21E4AEA4-8DFA-4A89-87EB-49C32662AFE0}</a:tableStyleId>
              </a:tblPr>
              <a:tblGrid>
                <a:gridCol w="1623209">
                  <a:extLst>
                    <a:ext uri="{9D8B030D-6E8A-4147-A177-3AD203B41FA5}">
                      <a16:colId xmlns:a16="http://schemas.microsoft.com/office/drawing/2014/main" val="4021740231"/>
                    </a:ext>
                  </a:extLst>
                </a:gridCol>
                <a:gridCol w="1600200">
                  <a:extLst>
                    <a:ext uri="{9D8B030D-6E8A-4147-A177-3AD203B41FA5}">
                      <a16:colId xmlns:a16="http://schemas.microsoft.com/office/drawing/2014/main" val="4236181624"/>
                    </a:ext>
                  </a:extLst>
                </a:gridCol>
                <a:gridCol w="1828800">
                  <a:extLst>
                    <a:ext uri="{9D8B030D-6E8A-4147-A177-3AD203B41FA5}">
                      <a16:colId xmlns:a16="http://schemas.microsoft.com/office/drawing/2014/main" val="1030772327"/>
                    </a:ext>
                  </a:extLst>
                </a:gridCol>
                <a:gridCol w="1905000">
                  <a:extLst>
                    <a:ext uri="{9D8B030D-6E8A-4147-A177-3AD203B41FA5}">
                      <a16:colId xmlns:a16="http://schemas.microsoft.com/office/drawing/2014/main" val="2951512559"/>
                    </a:ext>
                  </a:extLst>
                </a:gridCol>
                <a:gridCol w="2034391">
                  <a:extLst>
                    <a:ext uri="{9D8B030D-6E8A-4147-A177-3AD203B41FA5}">
                      <a16:colId xmlns:a16="http://schemas.microsoft.com/office/drawing/2014/main" val="2157550206"/>
                    </a:ext>
                  </a:extLst>
                </a:gridCol>
              </a:tblGrid>
              <a:tr h="370840">
                <a:tc>
                  <a:txBody>
                    <a:bodyPr/>
                    <a:lstStyle/>
                    <a:p>
                      <a:r>
                        <a:rPr lang="en-US" sz="1600" dirty="0">
                          <a:latin typeface="Calibri" panose="020F0502020204030204" pitchFamily="34" charset="0"/>
                          <a:cs typeface="Calibri" panose="020F0502020204030204" pitchFamily="34" charset="0"/>
                        </a:rPr>
                        <a:t>Number of HE LTFs and Midamble Periodicity Value </a:t>
                      </a:r>
                    </a:p>
                  </a:txBody>
                  <a:tcPr/>
                </a:tc>
                <a:tc>
                  <a:txBody>
                    <a:bodyPr/>
                    <a:lstStyle/>
                    <a:p>
                      <a:pPr algn="ctr"/>
                      <a:r>
                        <a:rPr lang="en-US" sz="1600" dirty="0">
                          <a:latin typeface="Calibri" panose="020F0502020204030204" pitchFamily="34" charset="0"/>
                          <a:cs typeface="Calibri" panose="020F0502020204030204" pitchFamily="34" charset="0"/>
                        </a:rPr>
                        <a:t>Number of HE LTFs</a:t>
                      </a:r>
                    </a:p>
                    <a:p>
                      <a:pPr algn="ctr"/>
                      <a:r>
                        <a:rPr lang="en-US" sz="1600" dirty="0">
                          <a:latin typeface="Calibri" panose="020F0502020204030204" pitchFamily="34" charset="0"/>
                          <a:cs typeface="Calibri" panose="020F0502020204030204" pitchFamily="34" charset="0"/>
                        </a:rPr>
                        <a:t>(Doppler = 0)</a:t>
                      </a:r>
                    </a:p>
                  </a:txBody>
                  <a:tcPr/>
                </a:tc>
                <a:tc>
                  <a:txBody>
                    <a:bodyPr/>
                    <a:lstStyle/>
                    <a:p>
                      <a:pPr algn="ctr"/>
                      <a:r>
                        <a:rPr lang="en-US" sz="1600" dirty="0">
                          <a:latin typeface="Calibri" panose="020F0502020204030204" pitchFamily="34" charset="0"/>
                          <a:cs typeface="Calibri" panose="020F0502020204030204" pitchFamily="34" charset="0"/>
                        </a:rPr>
                        <a:t>Number of HE LTFs</a:t>
                      </a:r>
                    </a:p>
                    <a:p>
                      <a:pPr algn="ctr"/>
                      <a:r>
                        <a:rPr lang="en-US" sz="1600" dirty="0">
                          <a:latin typeface="Calibri" panose="020F0502020204030204" pitchFamily="34" charset="0"/>
                          <a:cs typeface="Calibri" panose="020F0502020204030204" pitchFamily="34" charset="0"/>
                        </a:rPr>
                        <a:t>Midamble Periodicity</a:t>
                      </a:r>
                    </a:p>
                    <a:p>
                      <a:pPr algn="ctr"/>
                      <a:r>
                        <a:rPr lang="en-US" sz="1600" dirty="0">
                          <a:latin typeface="Calibri" panose="020F0502020204030204" pitchFamily="34" charset="0"/>
                          <a:cs typeface="Calibri" panose="020F0502020204030204" pitchFamily="34" charset="0"/>
                        </a:rPr>
                        <a:t>(Doppler = 1)</a:t>
                      </a:r>
                    </a:p>
                  </a:txBody>
                  <a:tcPr/>
                </a:tc>
                <a:tc>
                  <a:txBody>
                    <a:bodyPr/>
                    <a:lstStyle/>
                    <a:p>
                      <a:pPr algn="ctr"/>
                      <a:r>
                        <a:rPr lang="en-US" sz="1600" dirty="0">
                          <a:solidFill>
                            <a:schemeClr val="bg1"/>
                          </a:solidFill>
                          <a:latin typeface="Calibri" panose="020F0502020204030204" pitchFamily="34" charset="0"/>
                          <a:cs typeface="Calibri" panose="020F0502020204030204" pitchFamily="34" charset="0"/>
                        </a:rPr>
                        <a:t>Number of EHT LTFs</a:t>
                      </a:r>
                    </a:p>
                    <a:p>
                      <a:pPr algn="ctr"/>
                      <a:r>
                        <a:rPr lang="en-US" sz="1600" dirty="0">
                          <a:solidFill>
                            <a:schemeClr val="bg1"/>
                          </a:solidFill>
                          <a:latin typeface="Calibri" panose="020F0502020204030204" pitchFamily="34" charset="0"/>
                          <a:cs typeface="Calibri" panose="020F0502020204030204" pitchFamily="34" charset="0"/>
                        </a:rPr>
                        <a:t>(Doppler = 0)</a:t>
                      </a:r>
                    </a:p>
                    <a:p>
                      <a:pPr algn="ctr"/>
                      <a:r>
                        <a:rPr lang="en-US" sz="1600" dirty="0">
                          <a:solidFill>
                            <a:schemeClr val="bg1"/>
                          </a:solidFill>
                          <a:latin typeface="Calibri" panose="020F0502020204030204" pitchFamily="34" charset="0"/>
                          <a:cs typeface="Calibri" panose="020F0502020204030204" pitchFamily="34" charset="0"/>
                        </a:rPr>
                        <a:t>(FOR EHT)</a:t>
                      </a:r>
                    </a:p>
                  </a:txBody>
                  <a:tcPr/>
                </a:tc>
                <a:tc>
                  <a:txBody>
                    <a:bodyPr/>
                    <a:lstStyle/>
                    <a:p>
                      <a:pPr algn="ctr"/>
                      <a:r>
                        <a:rPr lang="en-US" sz="1600" dirty="0">
                          <a:solidFill>
                            <a:schemeClr val="bg1"/>
                          </a:solidFill>
                          <a:latin typeface="Calibri" panose="020F0502020204030204" pitchFamily="34" charset="0"/>
                          <a:cs typeface="Calibri" panose="020F0502020204030204" pitchFamily="34" charset="0"/>
                        </a:rPr>
                        <a:t>Number of EHT LTFs</a:t>
                      </a:r>
                    </a:p>
                    <a:p>
                      <a:pPr algn="ctr"/>
                      <a:r>
                        <a:rPr lang="en-US" sz="1600" dirty="0">
                          <a:solidFill>
                            <a:schemeClr val="bg1"/>
                          </a:solidFill>
                          <a:latin typeface="Calibri" panose="020F0502020204030204" pitchFamily="34" charset="0"/>
                          <a:cs typeface="Calibri" panose="020F0502020204030204" pitchFamily="34" charset="0"/>
                        </a:rPr>
                        <a:t>Midamble Periodicity</a:t>
                      </a:r>
                    </a:p>
                    <a:p>
                      <a:pPr algn="ctr"/>
                      <a:r>
                        <a:rPr lang="en-US" sz="1600" dirty="0">
                          <a:solidFill>
                            <a:schemeClr val="bg1"/>
                          </a:solidFill>
                          <a:latin typeface="Calibri" panose="020F0502020204030204" pitchFamily="34" charset="0"/>
                          <a:cs typeface="Calibri" panose="020F0502020204030204" pitchFamily="34" charset="0"/>
                        </a:rPr>
                        <a:t>(Doppler = 1)</a:t>
                      </a:r>
                    </a:p>
                    <a:p>
                      <a:pPr algn="ctr"/>
                      <a:r>
                        <a:rPr lang="en-US" sz="1600" dirty="0">
                          <a:solidFill>
                            <a:schemeClr val="bg1"/>
                          </a:solidFill>
                          <a:latin typeface="Calibri" panose="020F0502020204030204" pitchFamily="34" charset="0"/>
                          <a:cs typeface="Calibri" panose="020F0502020204030204" pitchFamily="34" charset="0"/>
                        </a:rPr>
                        <a:t>(FOR EHT)</a:t>
                      </a:r>
                    </a:p>
                  </a:txBody>
                  <a:tcPr/>
                </a:tc>
                <a:extLst>
                  <a:ext uri="{0D108BD9-81ED-4DB2-BD59-A6C34878D82A}">
                    <a16:rowId xmlns:a16="http://schemas.microsoft.com/office/drawing/2014/main" val="2307758056"/>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1  (10 symbols)</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1</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1  (10 symbols)</a:t>
                      </a:r>
                    </a:p>
                  </a:txBody>
                  <a:tcPr/>
                </a:tc>
                <a:extLst>
                  <a:ext uri="{0D108BD9-81ED-4DB2-BD59-A6C34878D82A}">
                    <a16:rowId xmlns:a16="http://schemas.microsoft.com/office/drawing/2014/main" val="1528356875"/>
                  </a:ext>
                </a:extLst>
              </a:tr>
              <a:tr h="37084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pPr algn="ctr"/>
                      <a:r>
                        <a:rPr lang="en-US" sz="1600" dirty="0">
                          <a:latin typeface="Calibri" panose="020F0502020204030204" pitchFamily="34" charset="0"/>
                          <a:cs typeface="Calibri" panose="020F0502020204030204" pitchFamily="34" charset="0"/>
                        </a:rPr>
                        <a:t>2  (10 symbols)</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2</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2  (10 symbols)</a:t>
                      </a:r>
                    </a:p>
                  </a:txBody>
                  <a:tcPr/>
                </a:tc>
                <a:extLst>
                  <a:ext uri="{0D108BD9-81ED-4DB2-BD59-A6C34878D82A}">
                    <a16:rowId xmlns:a16="http://schemas.microsoft.com/office/drawing/2014/main" val="2562872407"/>
                  </a:ext>
                </a:extLst>
              </a:tr>
              <a:tr h="370840">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tc>
                  <a:txBody>
                    <a:bodyPr/>
                    <a:lstStyle/>
                    <a:p>
                      <a:pPr algn="ctr"/>
                      <a:r>
                        <a:rPr lang="en-US" sz="1600" dirty="0">
                          <a:latin typeface="Calibri" panose="020F0502020204030204" pitchFamily="34" charset="0"/>
                          <a:cs typeface="Calibri" panose="020F0502020204030204" pitchFamily="34" charset="0"/>
                        </a:rPr>
                        <a:t>4  (10 symbols)</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4</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4  (10 symbols)</a:t>
                      </a:r>
                    </a:p>
                  </a:txBody>
                  <a:tcPr/>
                </a:tc>
                <a:extLst>
                  <a:ext uri="{0D108BD9-81ED-4DB2-BD59-A6C34878D82A}">
                    <a16:rowId xmlns:a16="http://schemas.microsoft.com/office/drawing/2014/main" val="2781837379"/>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3</a:t>
                      </a:r>
                    </a:p>
                  </a:txBody>
                  <a:tcPr/>
                </a:tc>
                <a:tc>
                  <a:txBody>
                    <a:bodyPr/>
                    <a:lstStyle/>
                    <a:p>
                      <a:pPr algn="ctr"/>
                      <a:r>
                        <a:rPr lang="en-US" sz="1600" dirty="0">
                          <a:latin typeface="Calibri" panose="020F0502020204030204" pitchFamily="34" charset="0"/>
                          <a:cs typeface="Calibri" panose="020F0502020204030204" pitchFamily="34" charset="0"/>
                        </a:rPr>
                        <a:t>6</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6</a:t>
                      </a:r>
                    </a:p>
                  </a:txBody>
                  <a:tcPr/>
                </a:tc>
                <a:tc>
                  <a:txBody>
                    <a:bodyPr/>
                    <a:lstStyle/>
                    <a:p>
                      <a:pPr algn="ctr"/>
                      <a:r>
                        <a:rPr lang="en-US" sz="1600" dirty="0">
                          <a:solidFill>
                            <a:srgbClr val="FF0000"/>
                          </a:solidFill>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3540903199"/>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4</a:t>
                      </a:r>
                    </a:p>
                  </a:txBody>
                  <a:tcPr/>
                </a:tc>
                <a:tc>
                  <a:txBody>
                    <a:bodyPr/>
                    <a:lstStyle/>
                    <a:p>
                      <a:pPr algn="ctr"/>
                      <a:r>
                        <a:rPr lang="en-US" sz="1600" dirty="0">
                          <a:latin typeface="Calibri" panose="020F0502020204030204" pitchFamily="34" charset="0"/>
                          <a:cs typeface="Calibri" panose="020F0502020204030204" pitchFamily="34" charset="0"/>
                        </a:rPr>
                        <a:t>8</a:t>
                      </a:r>
                    </a:p>
                  </a:txBody>
                  <a:tcPr/>
                </a:tc>
                <a:tc>
                  <a:txBody>
                    <a:bodyPr/>
                    <a:lstStyle/>
                    <a:p>
                      <a:pPr algn="ctr"/>
                      <a:r>
                        <a:rPr lang="en-US" sz="1600" dirty="0">
                          <a:latin typeface="Calibri" panose="020F0502020204030204" pitchFamily="34" charset="0"/>
                          <a:cs typeface="Calibri" panose="020F0502020204030204" pitchFamily="34" charset="0"/>
                        </a:rPr>
                        <a:t>1  (20 symbols)</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8</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1  (20 symbols)</a:t>
                      </a:r>
                    </a:p>
                  </a:txBody>
                  <a:tcPr/>
                </a:tc>
                <a:extLst>
                  <a:ext uri="{0D108BD9-81ED-4DB2-BD59-A6C34878D82A}">
                    <a16:rowId xmlns:a16="http://schemas.microsoft.com/office/drawing/2014/main" val="14821849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5</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latin typeface="Calibri" panose="020F0502020204030204" pitchFamily="34" charset="0"/>
                          <a:cs typeface="Calibri" panose="020F0502020204030204" pitchFamily="34" charset="0"/>
                        </a:rPr>
                        <a:t>2  (20 symbols)</a:t>
                      </a:r>
                    </a:p>
                  </a:txBody>
                  <a:tcPr/>
                </a:tc>
                <a:tc>
                  <a:txBody>
                    <a:bodyPr/>
                    <a:lstStyle/>
                    <a:p>
                      <a:pPr algn="ctr"/>
                      <a:r>
                        <a:rPr lang="en-US" sz="1600" dirty="0">
                          <a:solidFill>
                            <a:srgbClr val="FF0000"/>
                          </a:solidFill>
                          <a:latin typeface="Calibri" panose="020F0502020204030204" pitchFamily="34" charset="0"/>
                          <a:cs typeface="Calibri" panose="020F0502020204030204" pitchFamily="34" charset="0"/>
                        </a:rPr>
                        <a:t>12</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2  (20 symbols)</a:t>
                      </a:r>
                    </a:p>
                  </a:txBody>
                  <a:tcPr/>
                </a:tc>
                <a:extLst>
                  <a:ext uri="{0D108BD9-81ED-4DB2-BD59-A6C34878D82A}">
                    <a16:rowId xmlns:a16="http://schemas.microsoft.com/office/drawing/2014/main" val="429426053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6</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latin typeface="Calibri" panose="020F0502020204030204" pitchFamily="34" charset="0"/>
                          <a:cs typeface="Calibri" panose="020F0502020204030204" pitchFamily="34" charset="0"/>
                        </a:rPr>
                        <a:t>4  (20 symbols)</a:t>
                      </a:r>
                    </a:p>
                  </a:txBody>
                  <a:tcPr/>
                </a:tc>
                <a:tc>
                  <a:txBody>
                    <a:bodyPr/>
                    <a:lstStyle/>
                    <a:p>
                      <a:pPr algn="ctr"/>
                      <a:r>
                        <a:rPr lang="en-US" sz="1600" dirty="0">
                          <a:solidFill>
                            <a:srgbClr val="FF0000"/>
                          </a:solidFill>
                          <a:latin typeface="Calibri" panose="020F0502020204030204" pitchFamily="34" charset="0"/>
                          <a:cs typeface="Calibri" panose="020F0502020204030204" pitchFamily="34" charset="0"/>
                        </a:rPr>
                        <a:t>16</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4  (20 symbols)</a:t>
                      </a:r>
                    </a:p>
                  </a:txBody>
                  <a:tcPr/>
                </a:tc>
                <a:extLst>
                  <a:ext uri="{0D108BD9-81ED-4DB2-BD59-A6C34878D82A}">
                    <a16:rowId xmlns:a16="http://schemas.microsoft.com/office/drawing/2014/main" val="119820946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7</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solidFill>
                            <a:srgbClr val="FF0000"/>
                          </a:solidFill>
                          <a:latin typeface="Calibri" panose="020F0502020204030204" pitchFamily="34" charset="0"/>
                          <a:cs typeface="Calibri" panose="020F0502020204030204" pitchFamily="34" charset="0"/>
                        </a:rPr>
                        <a:t>Reserved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2491725713"/>
                  </a:ext>
                </a:extLst>
              </a:tr>
            </a:tbl>
          </a:graphicData>
        </a:graphic>
      </p:graphicFrame>
      <p:sp>
        <p:nvSpPr>
          <p:cNvPr id="7" name="Content Placeholder 2">
            <a:extLst>
              <a:ext uri="{FF2B5EF4-FFF2-40B4-BE49-F238E27FC236}">
                <a16:creationId xmlns:a16="http://schemas.microsoft.com/office/drawing/2014/main" id="{F8305DA0-7456-42AF-8AD5-7FD63D67AF69}"/>
              </a:ext>
            </a:extLst>
          </p:cNvPr>
          <p:cNvSpPr>
            <a:spLocks noGrp="1"/>
          </p:cNvSpPr>
          <p:nvPr>
            <p:ph idx="1"/>
          </p:nvPr>
        </p:nvSpPr>
        <p:spPr>
          <a:xfrm>
            <a:off x="831924" y="1506372"/>
            <a:ext cx="8288868" cy="782318"/>
          </a:xfrm>
        </p:spPr>
        <p:txBody>
          <a:bodyPr/>
          <a:lstStyle/>
          <a:p>
            <a:r>
              <a:rPr lang="en-US" sz="2200" dirty="0"/>
              <a:t>It is possible to expand the “Number of HE LTFs and Midamble Periodicity” subfield to support up to 16 LTFs</a:t>
            </a:r>
          </a:p>
        </p:txBody>
      </p:sp>
    </p:spTree>
    <p:extLst>
      <p:ext uri="{BB962C8B-B14F-4D97-AF65-F5344CB8AC3E}">
        <p14:creationId xmlns:p14="http://schemas.microsoft.com/office/powerpoint/2010/main" val="3322187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BFE8F-197B-4C29-B787-A3CE1295667E}"/>
              </a:ext>
            </a:extLst>
          </p:cNvPr>
          <p:cNvSpPr>
            <a:spLocks noGrp="1"/>
          </p:cNvSpPr>
          <p:nvPr>
            <p:ph type="title"/>
          </p:nvPr>
        </p:nvSpPr>
        <p:spPr>
          <a:xfrm>
            <a:off x="731520" y="731523"/>
            <a:ext cx="8288868" cy="716278"/>
          </a:xfrm>
        </p:spPr>
        <p:txBody>
          <a:bodyPr/>
          <a:lstStyle/>
          <a:p>
            <a:r>
              <a:rPr lang="en-US" dirty="0"/>
              <a:t>Common Info Summary</a:t>
            </a:r>
          </a:p>
        </p:txBody>
      </p:sp>
      <p:sp>
        <p:nvSpPr>
          <p:cNvPr id="3" name="Content Placeholder 2">
            <a:extLst>
              <a:ext uri="{FF2B5EF4-FFF2-40B4-BE49-F238E27FC236}">
                <a16:creationId xmlns:a16="http://schemas.microsoft.com/office/drawing/2014/main" id="{3EF9B058-5CE4-4658-8767-FE0C99D99291}"/>
              </a:ext>
            </a:extLst>
          </p:cNvPr>
          <p:cNvSpPr>
            <a:spLocks noGrp="1"/>
          </p:cNvSpPr>
          <p:nvPr>
            <p:ph idx="1"/>
          </p:nvPr>
        </p:nvSpPr>
        <p:spPr>
          <a:xfrm>
            <a:off x="731520" y="1828800"/>
            <a:ext cx="8564880" cy="4671910"/>
          </a:xfrm>
        </p:spPr>
        <p:txBody>
          <a:bodyPr/>
          <a:lstStyle/>
          <a:p>
            <a:r>
              <a:rPr lang="en-US" sz="2200" dirty="0"/>
              <a:t>B63 is the Enhanced Trigger Frame Flag</a:t>
            </a:r>
          </a:p>
          <a:p>
            <a:pPr lvl="1"/>
            <a:r>
              <a:rPr lang="en-US" sz="2000" dirty="0"/>
              <a:t>In 802.11ax B63 is a reserved bit and is set to zero</a:t>
            </a:r>
          </a:p>
          <a:p>
            <a:pPr lvl="1"/>
            <a:r>
              <a:rPr lang="en-US" sz="2000" dirty="0"/>
              <a:t>In 802.11be B63 is the Enhanced Trigger Frame Flag and is set to one</a:t>
            </a:r>
          </a:p>
          <a:p>
            <a:pPr lvl="2"/>
            <a:r>
              <a:rPr lang="en-US" sz="1800" b="1" dirty="0"/>
              <a:t>This indicates it is an Enhanced Trigger Frame and supports EHT</a:t>
            </a:r>
          </a:p>
          <a:p>
            <a:pPr lvl="2"/>
            <a:r>
              <a:rPr lang="en-US" sz="1800" b="1" dirty="0"/>
              <a:t>It also indicates that AID12=2007 is a Special AID12 value</a:t>
            </a:r>
          </a:p>
          <a:p>
            <a:r>
              <a:rPr lang="en-US" sz="2200" dirty="0"/>
              <a:t>A Special User Info field is placed right after the Common Info Field</a:t>
            </a:r>
          </a:p>
          <a:p>
            <a:pPr lvl="1"/>
            <a:r>
              <a:rPr lang="en-US" sz="2000" dirty="0"/>
              <a:t>It uses Special AID12=2007</a:t>
            </a:r>
          </a:p>
          <a:p>
            <a:pPr lvl="1"/>
            <a:r>
              <a:rPr lang="en-US" sz="2000" dirty="0"/>
              <a:t>It carries the non-derived information for the U-SIG in the TB PPDU</a:t>
            </a:r>
          </a:p>
          <a:p>
            <a:pPr lvl="2"/>
            <a:r>
              <a:rPr lang="en-US" b="1" dirty="0"/>
              <a:t>PHY Version Identifier, PPDU Bandwidth, Spatial Reuse 1, Spatial Reuse 2, U-SIG Reserved bits</a:t>
            </a:r>
          </a:p>
          <a:p>
            <a:r>
              <a:rPr lang="en-US" sz="2200" dirty="0"/>
              <a:t>The Number of HE LTFs and Midamble Periodicity subfield has been extended to support 12 and 16 LTFs</a:t>
            </a:r>
          </a:p>
        </p:txBody>
      </p:sp>
      <p:sp>
        <p:nvSpPr>
          <p:cNvPr id="4" name="Slide Number Placeholder 3">
            <a:extLst>
              <a:ext uri="{FF2B5EF4-FFF2-40B4-BE49-F238E27FC236}">
                <a16:creationId xmlns:a16="http://schemas.microsoft.com/office/drawing/2014/main" id="{505FA96B-FA4B-4585-94F5-B274FCD01EB9}"/>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DFE834E-3C73-430F-A984-C4DAC0796AF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95F6E2B-789C-4E22-B6D0-E121E27E0424}"/>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1792826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C3D84-95DC-4DD4-BE81-1C100667438C}"/>
              </a:ext>
            </a:extLst>
          </p:cNvPr>
          <p:cNvSpPr>
            <a:spLocks noGrp="1"/>
          </p:cNvSpPr>
          <p:nvPr>
            <p:ph type="title"/>
          </p:nvPr>
        </p:nvSpPr>
        <p:spPr>
          <a:xfrm>
            <a:off x="609600" y="2667000"/>
            <a:ext cx="8288868" cy="1136227"/>
          </a:xfrm>
        </p:spPr>
        <p:txBody>
          <a:bodyPr/>
          <a:lstStyle/>
          <a:p>
            <a:r>
              <a:rPr lang="en-US" sz="4400" dirty="0"/>
              <a:t>User Information</a:t>
            </a:r>
          </a:p>
        </p:txBody>
      </p:sp>
      <p:sp>
        <p:nvSpPr>
          <p:cNvPr id="4" name="Slide Number Placeholder 3">
            <a:extLst>
              <a:ext uri="{FF2B5EF4-FFF2-40B4-BE49-F238E27FC236}">
                <a16:creationId xmlns:a16="http://schemas.microsoft.com/office/drawing/2014/main" id="{19FE80CE-53E2-4D20-BD23-57CFCAD536A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35D6B16-2FFC-4E2B-A6F2-547724BBAB90}"/>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8082844-D2AD-4D69-B8AD-37E565F28528}"/>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3159434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70C3F-7F53-4CF8-AD68-56AD452CF002}"/>
              </a:ext>
            </a:extLst>
          </p:cNvPr>
          <p:cNvSpPr>
            <a:spLocks noGrp="1"/>
          </p:cNvSpPr>
          <p:nvPr>
            <p:ph type="title"/>
          </p:nvPr>
        </p:nvSpPr>
        <p:spPr/>
        <p:txBody>
          <a:bodyPr/>
          <a:lstStyle/>
          <a:p>
            <a:r>
              <a:rPr lang="en-US" dirty="0"/>
              <a:t>Update</a:t>
            </a:r>
          </a:p>
        </p:txBody>
      </p:sp>
      <p:sp>
        <p:nvSpPr>
          <p:cNvPr id="3" name="Content Placeholder 2">
            <a:extLst>
              <a:ext uri="{FF2B5EF4-FFF2-40B4-BE49-F238E27FC236}">
                <a16:creationId xmlns:a16="http://schemas.microsoft.com/office/drawing/2014/main" id="{A03DF524-0FC3-4B57-8E75-D5E7A6AB5A60}"/>
              </a:ext>
            </a:extLst>
          </p:cNvPr>
          <p:cNvSpPr>
            <a:spLocks noGrp="1"/>
          </p:cNvSpPr>
          <p:nvPr>
            <p:ph idx="1"/>
          </p:nvPr>
        </p:nvSpPr>
        <p:spPr/>
        <p:txBody>
          <a:bodyPr/>
          <a:lstStyle/>
          <a:p>
            <a:r>
              <a:rPr lang="en-US" dirty="0"/>
              <a:t>The update proposal for the User Info Field includes the following changes</a:t>
            </a:r>
          </a:p>
          <a:p>
            <a:pPr marL="944893" lvl="1" indent="-457200">
              <a:buFont typeface="+mj-lt"/>
              <a:buAutoNum type="arabicPeriod"/>
            </a:pPr>
            <a:r>
              <a:rPr lang="en-US" dirty="0"/>
              <a:t>Change RU Allocation table bits (LU, B0) from Lower/Upper meaning to Primary/Secondary meaning</a:t>
            </a:r>
          </a:p>
          <a:p>
            <a:pPr marL="944893" lvl="1" indent="-457200">
              <a:buFont typeface="+mj-lt"/>
              <a:buAutoNum type="arabicPeriod"/>
            </a:pPr>
            <a:r>
              <a:rPr lang="en-US" dirty="0"/>
              <a:t>Remove the HE/EHT bit from the User Info Field</a:t>
            </a:r>
          </a:p>
          <a:p>
            <a:r>
              <a:rPr lang="en-US" dirty="0"/>
              <a:t>This approach provides backward compatibility with 11ax and provides an EHT Reserved bit</a:t>
            </a:r>
          </a:p>
          <a:p>
            <a:r>
              <a:rPr lang="en-US" dirty="0"/>
              <a:t>Material from the earlier proposal is in the Backup</a:t>
            </a:r>
          </a:p>
        </p:txBody>
      </p:sp>
      <p:sp>
        <p:nvSpPr>
          <p:cNvPr id="4" name="Slide Number Placeholder 3">
            <a:extLst>
              <a:ext uri="{FF2B5EF4-FFF2-40B4-BE49-F238E27FC236}">
                <a16:creationId xmlns:a16="http://schemas.microsoft.com/office/drawing/2014/main" id="{87E35990-E21C-4AC3-A05E-6825B38A7C42}"/>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3BE4EB8B-D081-46FA-B4B2-DFE0D6FF5A3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0F1B5C3-3FC5-45DE-A5B1-885FE2231423}"/>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34543368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B1E7F-A399-466F-A27E-87E89C09BFEE}"/>
              </a:ext>
            </a:extLst>
          </p:cNvPr>
          <p:cNvSpPr>
            <a:spLocks noGrp="1"/>
          </p:cNvSpPr>
          <p:nvPr>
            <p:ph type="title"/>
          </p:nvPr>
        </p:nvSpPr>
        <p:spPr>
          <a:xfrm>
            <a:off x="731520" y="731523"/>
            <a:ext cx="8288868" cy="792478"/>
          </a:xfrm>
        </p:spPr>
        <p:txBody>
          <a:bodyPr/>
          <a:lstStyle/>
          <a:p>
            <a:r>
              <a:rPr lang="en-US" sz="3200" dirty="0"/>
              <a:t>Clarification of HE/EHT User Info Field Format</a:t>
            </a:r>
          </a:p>
        </p:txBody>
      </p:sp>
      <p:sp>
        <p:nvSpPr>
          <p:cNvPr id="3" name="Content Placeholder 2">
            <a:extLst>
              <a:ext uri="{FF2B5EF4-FFF2-40B4-BE49-F238E27FC236}">
                <a16:creationId xmlns:a16="http://schemas.microsoft.com/office/drawing/2014/main" id="{535F4AF7-B7F5-4D7E-AFCC-8328674EF0FD}"/>
              </a:ext>
            </a:extLst>
          </p:cNvPr>
          <p:cNvSpPr>
            <a:spLocks noGrp="1"/>
          </p:cNvSpPr>
          <p:nvPr>
            <p:ph idx="1"/>
          </p:nvPr>
        </p:nvSpPr>
        <p:spPr>
          <a:xfrm>
            <a:off x="533400" y="1669626"/>
            <a:ext cx="8902651" cy="4914051"/>
          </a:xfrm>
        </p:spPr>
        <p:txBody>
          <a:bodyPr/>
          <a:lstStyle/>
          <a:p>
            <a:r>
              <a:rPr lang="en-US" dirty="0"/>
              <a:t>HE STAs</a:t>
            </a:r>
          </a:p>
          <a:p>
            <a:pPr lvl="1"/>
            <a:r>
              <a:rPr lang="en-US" dirty="0"/>
              <a:t>User Info Field is always the HE format</a:t>
            </a:r>
          </a:p>
          <a:p>
            <a:r>
              <a:rPr lang="en-US" dirty="0"/>
              <a:t>R1 EHT STAs</a:t>
            </a:r>
          </a:p>
          <a:p>
            <a:pPr lvl="1"/>
            <a:r>
              <a:rPr lang="en-US" dirty="0"/>
              <a:t>If Enhanced Trigger Frame Flag is zero, User Info Field is HE format</a:t>
            </a:r>
          </a:p>
          <a:p>
            <a:pPr lvl="2"/>
            <a:r>
              <a:rPr lang="en-US" sz="2200" b="1" dirty="0"/>
              <a:t>EHT STA transmits HE TB PPDU</a:t>
            </a:r>
          </a:p>
          <a:p>
            <a:pPr lvl="1"/>
            <a:r>
              <a:rPr lang="en-US" dirty="0"/>
              <a:t>If Enhanced Trigger Frame Flag is one, User Info Field is EHT Format</a:t>
            </a:r>
          </a:p>
          <a:p>
            <a:pPr lvl="2"/>
            <a:r>
              <a:rPr lang="en-US" sz="2200" b="1" dirty="0"/>
              <a:t>EHT STA transmits EHT TB PPDU</a:t>
            </a:r>
          </a:p>
          <a:p>
            <a:r>
              <a:rPr lang="en-US" dirty="0"/>
              <a:t>R2 EHT STAs</a:t>
            </a:r>
          </a:p>
          <a:p>
            <a:pPr lvl="1"/>
            <a:r>
              <a:rPr lang="en-US" dirty="0"/>
              <a:t>It is possible to support both HE or EHT User Info Field formats in one Trigger Frame to support A-PPDU in R2</a:t>
            </a:r>
          </a:p>
        </p:txBody>
      </p:sp>
      <p:sp>
        <p:nvSpPr>
          <p:cNvPr id="4" name="Slide Number Placeholder 3">
            <a:extLst>
              <a:ext uri="{FF2B5EF4-FFF2-40B4-BE49-F238E27FC236}">
                <a16:creationId xmlns:a16="http://schemas.microsoft.com/office/drawing/2014/main" id="{B2E813C3-6F6D-49D8-A01E-2093B4F4EAF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1EC0E2F0-F8B1-4C6E-B238-7F17129BCB5E}"/>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9EA6DFC4-A6E3-400E-A299-60545D29E4E8}"/>
              </a:ext>
            </a:extLst>
          </p:cNvPr>
          <p:cNvSpPr>
            <a:spLocks noGrp="1"/>
          </p:cNvSpPr>
          <p:nvPr>
            <p:ph type="dt" idx="15"/>
          </p:nvPr>
        </p:nvSpPr>
        <p:spPr/>
        <p:txBody>
          <a:bodyPr/>
          <a:lstStyle/>
          <a:p>
            <a:r>
              <a:rPr lang="en-US"/>
              <a:t>December 2020</a:t>
            </a:r>
            <a:endParaRPr lang="en-GB" dirty="0"/>
          </a:p>
        </p:txBody>
      </p:sp>
    </p:spTree>
    <p:extLst>
      <p:ext uri="{BB962C8B-B14F-4D97-AF65-F5344CB8AC3E}">
        <p14:creationId xmlns:p14="http://schemas.microsoft.com/office/powerpoint/2010/main" val="1707365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8D7AE-2C86-4A03-9F6F-EA801C3385AF}"/>
              </a:ext>
            </a:extLst>
          </p:cNvPr>
          <p:cNvSpPr>
            <a:spLocks noGrp="1"/>
          </p:cNvSpPr>
          <p:nvPr>
            <p:ph type="title"/>
          </p:nvPr>
        </p:nvSpPr>
        <p:spPr>
          <a:xfrm>
            <a:off x="743373" y="689189"/>
            <a:ext cx="8288868" cy="987212"/>
          </a:xfrm>
        </p:spPr>
        <p:txBody>
          <a:bodyPr/>
          <a:lstStyle/>
          <a:p>
            <a:r>
              <a:rPr lang="en-US" dirty="0"/>
              <a:t>User Info Field Subfields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A0E5FC67-470A-4683-B5CA-45359095475B}"/>
                  </a:ext>
                </a:extLst>
              </p:cNvPr>
              <p:cNvSpPr>
                <a:spLocks noGrp="1"/>
              </p:cNvSpPr>
              <p:nvPr>
                <p:ph idx="1"/>
              </p:nvPr>
            </p:nvSpPr>
            <p:spPr>
              <a:xfrm>
                <a:off x="854335" y="5029200"/>
                <a:ext cx="8288868" cy="1524000"/>
              </a:xfrm>
            </p:spPr>
            <p:txBody>
              <a:bodyPr/>
              <a:lstStyle/>
              <a:p>
                <a:r>
                  <a:rPr lang="en-US" dirty="0"/>
                  <a:t>B25 </a:t>
                </a:r>
                <a14:m>
                  <m:oMath xmlns:m="http://schemas.openxmlformats.org/officeDocument/2006/math">
                    <m:r>
                      <a:rPr lang="en-US" b="1" i="1" smtClean="0">
                        <a:latin typeface="Cambria Math" panose="02040503050406030204" pitchFamily="18" charset="0"/>
                      </a:rPr>
                      <m:t>→</m:t>
                    </m:r>
                  </m:oMath>
                </a14:m>
                <a:r>
                  <a:rPr lang="en-US" dirty="0"/>
                  <a:t> EHT Reserved Bit</a:t>
                </a:r>
              </a:p>
              <a:p>
                <a:pPr lvl="1"/>
                <a:r>
                  <a:rPr lang="en-US" dirty="0"/>
                  <a:t>Set to zero in R1</a:t>
                </a:r>
              </a:p>
              <a:p>
                <a:r>
                  <a:rPr lang="en-US" dirty="0"/>
                  <a:t>B39 </a:t>
                </a:r>
                <a14:m>
                  <m:oMath xmlns:m="http://schemas.openxmlformats.org/officeDocument/2006/math">
                    <m:r>
                      <a:rPr lang="en-US" b="1" i="1" smtClean="0">
                        <a:latin typeface="Cambria Math" panose="02040503050406030204" pitchFamily="18" charset="0"/>
                      </a:rPr>
                      <m:t>→</m:t>
                    </m:r>
                  </m:oMath>
                </a14:m>
                <a:r>
                  <a:rPr lang="en-US" dirty="0"/>
                  <a:t> PS160 Bit </a:t>
                </a:r>
              </a:p>
              <a:p>
                <a:endParaRPr lang="en-US" dirty="0"/>
              </a:p>
            </p:txBody>
          </p:sp>
        </mc:Choice>
        <mc:Fallback>
          <p:sp>
            <p:nvSpPr>
              <p:cNvPr id="3" name="Content Placeholder 2">
                <a:extLst>
                  <a:ext uri="{FF2B5EF4-FFF2-40B4-BE49-F238E27FC236}">
                    <a16:creationId xmlns:a16="http://schemas.microsoft.com/office/drawing/2014/main" id="{A0E5FC67-470A-4683-B5CA-45359095475B}"/>
                  </a:ext>
                </a:extLst>
              </p:cNvPr>
              <p:cNvSpPr>
                <a:spLocks noGrp="1" noRot="1" noChangeAspect="1" noMove="1" noResize="1" noEditPoints="1" noAdjustHandles="1" noChangeArrowheads="1" noChangeShapeType="1" noTextEdit="1"/>
              </p:cNvSpPr>
              <p:nvPr>
                <p:ph idx="1"/>
              </p:nvPr>
            </p:nvSpPr>
            <p:spPr>
              <a:xfrm>
                <a:off x="854335" y="5029200"/>
                <a:ext cx="8288868" cy="1524000"/>
              </a:xfrm>
              <a:blipFill>
                <a:blip r:embed="rId2"/>
                <a:stretch>
                  <a:fillRect l="-956" t="-320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B1CFDEED-94FD-4E04-8CC9-91FBA87E4EA4}"/>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C00D5C0-8EAF-4FEA-A98C-F35DD076328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98E79D4-7211-4246-BDA7-D2C5800537BF}"/>
              </a:ext>
            </a:extLst>
          </p:cNvPr>
          <p:cNvSpPr>
            <a:spLocks noGrp="1"/>
          </p:cNvSpPr>
          <p:nvPr>
            <p:ph type="dt" idx="15"/>
          </p:nvPr>
        </p:nvSpPr>
        <p:spPr/>
        <p:txBody>
          <a:bodyPr/>
          <a:lstStyle/>
          <a:p>
            <a:r>
              <a:rPr lang="en-US" dirty="0"/>
              <a:t>December 2020</a:t>
            </a:r>
            <a:endParaRPr lang="en-GB" dirty="0"/>
          </a:p>
        </p:txBody>
      </p:sp>
      <p:pic>
        <p:nvPicPr>
          <p:cNvPr id="7" name="Picture 6">
            <a:extLst>
              <a:ext uri="{FF2B5EF4-FFF2-40B4-BE49-F238E27FC236}">
                <a16:creationId xmlns:a16="http://schemas.microsoft.com/office/drawing/2014/main" id="{8DBC88D6-F003-43C5-B436-2F98384BAC4F}"/>
              </a:ext>
            </a:extLst>
          </p:cNvPr>
          <p:cNvPicPr>
            <a:picLocks noChangeAspect="1"/>
          </p:cNvPicPr>
          <p:nvPr/>
        </p:nvPicPr>
        <p:blipFill>
          <a:blip r:embed="rId3"/>
          <a:stretch>
            <a:fillRect/>
          </a:stretch>
        </p:blipFill>
        <p:spPr>
          <a:xfrm>
            <a:off x="284467" y="1917014"/>
            <a:ext cx="9100000" cy="2835714"/>
          </a:xfrm>
          <a:prstGeom prst="rect">
            <a:avLst/>
          </a:prstGeom>
        </p:spPr>
      </p:pic>
    </p:spTree>
    <p:extLst>
      <p:ext uri="{BB962C8B-B14F-4D97-AF65-F5344CB8AC3E}">
        <p14:creationId xmlns:p14="http://schemas.microsoft.com/office/powerpoint/2010/main" val="1714208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1D088-A28A-42AA-87C5-2D516182B7E6}"/>
              </a:ext>
            </a:extLst>
          </p:cNvPr>
          <p:cNvSpPr>
            <a:spLocks noGrp="1"/>
          </p:cNvSpPr>
          <p:nvPr>
            <p:ph type="title"/>
          </p:nvPr>
        </p:nvSpPr>
        <p:spPr>
          <a:xfrm>
            <a:off x="731520" y="731522"/>
            <a:ext cx="8288868" cy="716278"/>
          </a:xfrm>
        </p:spPr>
        <p:txBody>
          <a:bodyPr/>
          <a:lstStyle/>
          <a:p>
            <a:r>
              <a:rPr lang="en-US" sz="3200" dirty="0"/>
              <a:t>Introduction</a:t>
            </a:r>
          </a:p>
        </p:txBody>
      </p:sp>
      <p:sp>
        <p:nvSpPr>
          <p:cNvPr id="3" name="Content Placeholder 2">
            <a:extLst>
              <a:ext uri="{FF2B5EF4-FFF2-40B4-BE49-F238E27FC236}">
                <a16:creationId xmlns:a16="http://schemas.microsoft.com/office/drawing/2014/main" id="{D7D13A60-79DB-400B-9F93-E0ECDA3CE649}"/>
              </a:ext>
            </a:extLst>
          </p:cNvPr>
          <p:cNvSpPr>
            <a:spLocks noGrp="1"/>
          </p:cNvSpPr>
          <p:nvPr>
            <p:ph idx="1"/>
          </p:nvPr>
        </p:nvSpPr>
        <p:spPr>
          <a:xfrm>
            <a:off x="609599" y="1752600"/>
            <a:ext cx="8763001" cy="4911256"/>
          </a:xfrm>
        </p:spPr>
        <p:txBody>
          <a:bodyPr/>
          <a:lstStyle/>
          <a:p>
            <a:r>
              <a:rPr lang="en-US" dirty="0"/>
              <a:t>Here we propose an Enhanced Trigger Frame that is backward compatible with HE STAs with additional support for EHT STAs</a:t>
            </a:r>
          </a:p>
          <a:p>
            <a:r>
              <a:rPr lang="en-US" dirty="0"/>
              <a:t>Benefits of this Design</a:t>
            </a:r>
          </a:p>
          <a:p>
            <a:pPr lvl="1"/>
            <a:r>
              <a:rPr lang="en-US" dirty="0"/>
              <a:t>Leverage 802.11ax Trigger Frame Design</a:t>
            </a:r>
          </a:p>
          <a:p>
            <a:r>
              <a:rPr lang="en-US" u="sng" dirty="0"/>
              <a:t>Updates in this revision</a:t>
            </a:r>
          </a:p>
          <a:p>
            <a:pPr lvl="1"/>
            <a:r>
              <a:rPr lang="en-US" dirty="0"/>
              <a:t>Given we are developing a better understanding of the U-SIG in the TB PPDU, we show how the information needed for the U-SIG in the TB PPDU can be carried in the Trigger Frame</a:t>
            </a:r>
          </a:p>
          <a:p>
            <a:pPr lvl="1"/>
            <a:r>
              <a:rPr lang="en-US" dirty="0"/>
              <a:t>For the User Info Field RU Allocation Table, we consider using Primary/Secondary Channels versus Lower/Upper Channels</a:t>
            </a:r>
          </a:p>
        </p:txBody>
      </p:sp>
      <p:sp>
        <p:nvSpPr>
          <p:cNvPr id="4" name="Slide Number Placeholder 3">
            <a:extLst>
              <a:ext uri="{FF2B5EF4-FFF2-40B4-BE49-F238E27FC236}">
                <a16:creationId xmlns:a16="http://schemas.microsoft.com/office/drawing/2014/main" id="{9F0C3748-CC81-4B2E-9AB8-123C11F20E94}"/>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8BBEF520-B9BA-4349-BFEC-D645EEFAAF5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B677F76-D2BE-47D4-A218-A1141F740E7A}"/>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5737749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737FD-54BF-4DD9-A6CC-430551335B2C}"/>
              </a:ext>
            </a:extLst>
          </p:cNvPr>
          <p:cNvSpPr>
            <a:spLocks noGrp="1"/>
          </p:cNvSpPr>
          <p:nvPr>
            <p:ph type="title"/>
          </p:nvPr>
        </p:nvSpPr>
        <p:spPr>
          <a:xfrm>
            <a:off x="76200" y="731522"/>
            <a:ext cx="9525000" cy="868677"/>
          </a:xfrm>
        </p:spPr>
        <p:txBody>
          <a:bodyPr/>
          <a:lstStyle/>
          <a:p>
            <a:r>
              <a:rPr lang="en-US" sz="3200" dirty="0"/>
              <a:t>Primary/Secondary Definition for B0 and Additional bit</a:t>
            </a:r>
          </a:p>
        </p:txBody>
      </p:sp>
      <p:sp>
        <p:nvSpPr>
          <p:cNvPr id="3" name="Content Placeholder 2">
            <a:extLst>
              <a:ext uri="{FF2B5EF4-FFF2-40B4-BE49-F238E27FC236}">
                <a16:creationId xmlns:a16="http://schemas.microsoft.com/office/drawing/2014/main" id="{165078A6-E519-4F9F-9535-05326223B610}"/>
              </a:ext>
            </a:extLst>
          </p:cNvPr>
          <p:cNvSpPr>
            <a:spLocks noGrp="1"/>
          </p:cNvSpPr>
          <p:nvPr>
            <p:ph idx="1"/>
          </p:nvPr>
        </p:nvSpPr>
        <p:spPr/>
        <p:txBody>
          <a:bodyPr/>
          <a:lstStyle/>
          <a:p>
            <a:r>
              <a:rPr lang="en-US" dirty="0"/>
              <a:t>B0 is the Primary/Secondary 80 MHz bit for RUs/MRUs less than or equal to 80 MHz</a:t>
            </a:r>
          </a:p>
          <a:p>
            <a:pPr lvl="1"/>
            <a:r>
              <a:rPr lang="en-US" dirty="0"/>
              <a:t>For larger MRUs, B0 is a bit used in the indication of the specific MRU, and no longer has a primary/secondary meaning</a:t>
            </a:r>
          </a:p>
          <a:p>
            <a:endParaRPr lang="en-US" dirty="0"/>
          </a:p>
          <a:p>
            <a:r>
              <a:rPr lang="en-US" dirty="0"/>
              <a:t>PS160 is the Primary/Secondary 160 MHz bit for RUs/MRUs less than or equal to 160 MHz</a:t>
            </a:r>
          </a:p>
          <a:p>
            <a:pPr lvl="1"/>
            <a:r>
              <a:rPr lang="en-US" dirty="0"/>
              <a:t>For larger MRUs PS160, is a bit used in the indication of the specific MRU, and no longer has a primary/secondary meaning</a:t>
            </a:r>
          </a:p>
          <a:p>
            <a:endParaRPr lang="en-US" dirty="0"/>
          </a:p>
        </p:txBody>
      </p:sp>
      <p:sp>
        <p:nvSpPr>
          <p:cNvPr id="4" name="Slide Number Placeholder 3">
            <a:extLst>
              <a:ext uri="{FF2B5EF4-FFF2-40B4-BE49-F238E27FC236}">
                <a16:creationId xmlns:a16="http://schemas.microsoft.com/office/drawing/2014/main" id="{95116DCA-B052-4E7D-9182-F02EDAE6ED51}"/>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4FF087AD-5B47-4EE9-9983-FD87FDB8291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FEC41ED-FF76-439F-A4F6-B7940854F3C9}"/>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8845158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9EA08-2E36-4B04-8582-343A1CE6EF7C}"/>
              </a:ext>
            </a:extLst>
          </p:cNvPr>
          <p:cNvSpPr>
            <a:spLocks noGrp="1"/>
          </p:cNvSpPr>
          <p:nvPr>
            <p:ph type="title"/>
          </p:nvPr>
        </p:nvSpPr>
        <p:spPr/>
        <p:txBody>
          <a:bodyPr/>
          <a:lstStyle/>
          <a:p>
            <a:r>
              <a:rPr lang="en-US" dirty="0"/>
              <a:t>Backward Compatibility with 802.11ax</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EEFF623D-326D-4F2D-A5EB-7FD8C5C8670D}"/>
                  </a:ext>
                </a:extLst>
              </p:cNvPr>
              <p:cNvSpPr>
                <a:spLocks noGrp="1"/>
              </p:cNvSpPr>
              <p:nvPr>
                <p:ph idx="1"/>
              </p:nvPr>
            </p:nvSpPr>
            <p:spPr/>
            <p:txBody>
              <a:bodyPr/>
              <a:lstStyle/>
              <a:p>
                <a:r>
                  <a:rPr lang="en-US" sz="2200" dirty="0"/>
                  <a:t>Here we show it is possible for an STA to determine its RU/MRU location, looking only at the User Info Field, without knowing </a:t>
                </a:r>
                <a:r>
                  <a:rPr lang="en-US" sz="2200" i="1" dirty="0"/>
                  <a:t>a priori </a:t>
                </a:r>
                <a:r>
                  <a:rPr lang="en-US" sz="2200" dirty="0"/>
                  <a:t>if the User Info Field is, HE or EHT Format</a:t>
                </a:r>
              </a:p>
              <a:p>
                <a:r>
                  <a:rPr lang="en-US" sz="2200" dirty="0"/>
                  <a:t>If this is possible, then in R2 we can use that RU/MRU location in combination with A-PPDU signaling in the Common Info about which 80 MHz is HE and which is EHT to determine if the EHT STA is to transmit an HE or EHT TB PPDU</a:t>
                </a:r>
              </a:p>
              <a:p>
                <a:r>
                  <a:rPr lang="en-US" sz="2200" dirty="0"/>
                  <a:t>We begin with the following bit definitions in the User Info Field</a:t>
                </a:r>
              </a:p>
              <a:p>
                <a:pPr lvl="1"/>
                <a:r>
                  <a:rPr lang="en-US" dirty="0"/>
                  <a:t>B0 </a:t>
                </a:r>
                <a14:m>
                  <m:oMath xmlns:m="http://schemas.openxmlformats.org/officeDocument/2006/math">
                    <m:r>
                      <a:rPr lang="en-US" b="1" i="1" smtClean="0">
                        <a:latin typeface="Cambria Math" panose="02040503050406030204" pitchFamily="18" charset="0"/>
                      </a:rPr>
                      <m:t>→</m:t>
                    </m:r>
                  </m:oMath>
                </a14:m>
                <a:r>
                  <a:rPr lang="en-US" dirty="0"/>
                  <a:t> P80/S80</a:t>
                </a:r>
              </a:p>
              <a:p>
                <a:pPr lvl="1"/>
                <a:r>
                  <a:rPr lang="en-US" dirty="0"/>
                  <a:t>HE Reserved Bit (B39) </a:t>
                </a:r>
                <a14:m>
                  <m:oMath xmlns:m="http://schemas.openxmlformats.org/officeDocument/2006/math">
                    <m:r>
                      <a:rPr lang="en-US" b="1" i="1" smtClean="0">
                        <a:latin typeface="Cambria Math" panose="02040503050406030204" pitchFamily="18" charset="0"/>
                      </a:rPr>
                      <m:t>→</m:t>
                    </m:r>
                  </m:oMath>
                </a14:m>
                <a:r>
                  <a:rPr lang="en-US" dirty="0"/>
                  <a:t> P160/S160, call this the PS160 bit</a:t>
                </a:r>
              </a:p>
              <a:p>
                <a:endParaRPr lang="en-US" dirty="0"/>
              </a:p>
            </p:txBody>
          </p:sp>
        </mc:Choice>
        <mc:Fallback>
          <p:sp>
            <p:nvSpPr>
              <p:cNvPr id="3" name="Content Placeholder 2">
                <a:extLst>
                  <a:ext uri="{FF2B5EF4-FFF2-40B4-BE49-F238E27FC236}">
                    <a16:creationId xmlns:a16="http://schemas.microsoft.com/office/drawing/2014/main" id="{EEFF623D-326D-4F2D-A5EB-7FD8C5C8670D}"/>
                  </a:ext>
                </a:extLst>
              </p:cNvPr>
              <p:cNvSpPr>
                <a:spLocks noGrp="1" noRot="1" noChangeAspect="1" noMove="1" noResize="1" noEditPoints="1" noAdjustHandles="1" noChangeArrowheads="1" noChangeShapeType="1" noTextEdit="1"/>
              </p:cNvSpPr>
              <p:nvPr>
                <p:ph idx="1"/>
              </p:nvPr>
            </p:nvSpPr>
            <p:spPr>
              <a:blipFill>
                <a:blip r:embed="rId2"/>
                <a:stretch>
                  <a:fillRect l="-809" t="-97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3BD00078-1292-4358-A6F6-87D185252816}"/>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AFE042A5-9266-4C64-9268-6C0FA53243A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C006752-15C7-4ABF-AC66-FCB44C4004B3}"/>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8494536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9B630-B18F-441E-A938-D7745C8F4EF0}"/>
              </a:ext>
            </a:extLst>
          </p:cNvPr>
          <p:cNvSpPr>
            <a:spLocks noGrp="1"/>
          </p:cNvSpPr>
          <p:nvPr>
            <p:ph type="title"/>
          </p:nvPr>
        </p:nvSpPr>
        <p:spPr>
          <a:xfrm>
            <a:off x="731520" y="655320"/>
            <a:ext cx="8288868" cy="487680"/>
          </a:xfrm>
        </p:spPr>
        <p:txBody>
          <a:bodyPr/>
          <a:lstStyle/>
          <a:p>
            <a:r>
              <a:rPr lang="en-US" sz="2800" dirty="0"/>
              <a:t>Logic – Primary/Secondary Approach</a:t>
            </a:r>
          </a:p>
        </p:txBody>
      </p:sp>
      <p:sp>
        <p:nvSpPr>
          <p:cNvPr id="4" name="Slide Number Placeholder 3">
            <a:extLst>
              <a:ext uri="{FF2B5EF4-FFF2-40B4-BE49-F238E27FC236}">
                <a16:creationId xmlns:a16="http://schemas.microsoft.com/office/drawing/2014/main" id="{CD6C4959-0260-41BE-BCF5-FA0AA578CB45}"/>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D7104DC-5122-45DC-9A8A-C231259997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9AD066C-E2BA-4E70-BEA3-AF9CA7D7B5FF}"/>
              </a:ext>
            </a:extLst>
          </p:cNvPr>
          <p:cNvSpPr>
            <a:spLocks noGrp="1"/>
          </p:cNvSpPr>
          <p:nvPr>
            <p:ph type="dt" idx="15"/>
          </p:nvPr>
        </p:nvSpPr>
        <p:spPr/>
        <p:txBody>
          <a:bodyPr/>
          <a:lstStyle/>
          <a:p>
            <a:r>
              <a:rPr lang="en-US" dirty="0"/>
              <a:t>December 2020</a:t>
            </a:r>
            <a:endParaRPr lang="en-GB" dirty="0"/>
          </a:p>
        </p:txBody>
      </p:sp>
      <mc:AlternateContent xmlns:mc="http://schemas.openxmlformats.org/markup-compatibility/2006" xmlns:a14="http://schemas.microsoft.com/office/drawing/2010/main">
        <mc:Choice Requires="a14">
          <p:graphicFrame>
            <p:nvGraphicFramePr>
              <p:cNvPr id="7" name="Table 7">
                <a:extLst>
                  <a:ext uri="{FF2B5EF4-FFF2-40B4-BE49-F238E27FC236}">
                    <a16:creationId xmlns:a16="http://schemas.microsoft.com/office/drawing/2014/main" id="{8006314A-46F9-4FE6-A38D-3A9ED24AB7E9}"/>
                  </a:ext>
                </a:extLst>
              </p:cNvPr>
              <p:cNvGraphicFramePr>
                <a:graphicFrameLocks noGrp="1"/>
              </p:cNvGraphicFramePr>
              <p:nvPr>
                <p:ph idx="1"/>
                <p:extLst>
                  <p:ext uri="{D42A27DB-BD31-4B8C-83A1-F6EECF244321}">
                    <p14:modId xmlns:p14="http://schemas.microsoft.com/office/powerpoint/2010/main" val="84986129"/>
                  </p:ext>
                </p:extLst>
              </p:nvPr>
            </p:nvGraphicFramePr>
            <p:xfrm>
              <a:off x="266700" y="1173480"/>
              <a:ext cx="9220200" cy="3779520"/>
            </p:xfrm>
            <a:graphic>
              <a:graphicData uri="http://schemas.openxmlformats.org/drawingml/2006/table">
                <a:tbl>
                  <a:tblPr firstRow="1" bandRow="1">
                    <a:tableStyleId>{21E4AEA4-8DFA-4A89-87EB-49C32662AFE0}</a:tableStyleId>
                  </a:tblPr>
                  <a:tblGrid>
                    <a:gridCol w="838200">
                      <a:extLst>
                        <a:ext uri="{9D8B030D-6E8A-4147-A177-3AD203B41FA5}">
                          <a16:colId xmlns:a16="http://schemas.microsoft.com/office/drawing/2014/main" val="2302084950"/>
                        </a:ext>
                      </a:extLst>
                    </a:gridCol>
                    <a:gridCol w="1219200">
                      <a:extLst>
                        <a:ext uri="{9D8B030D-6E8A-4147-A177-3AD203B41FA5}">
                          <a16:colId xmlns:a16="http://schemas.microsoft.com/office/drawing/2014/main" val="3941560036"/>
                        </a:ext>
                      </a:extLst>
                    </a:gridCol>
                    <a:gridCol w="7162800">
                      <a:extLst>
                        <a:ext uri="{9D8B030D-6E8A-4147-A177-3AD203B41FA5}">
                          <a16:colId xmlns:a16="http://schemas.microsoft.com/office/drawing/2014/main" val="1544573459"/>
                        </a:ext>
                      </a:extLst>
                    </a:gridCol>
                  </a:tblGrid>
                  <a:tr h="370840">
                    <a:tc>
                      <a:txBody>
                        <a:bodyPr/>
                        <a:lstStyle/>
                        <a:p>
                          <a:pPr algn="ctr"/>
                          <a:r>
                            <a:rPr lang="en-US" sz="1600" dirty="0">
                              <a:latin typeface="Calibri" panose="020F0502020204030204" pitchFamily="34" charset="0"/>
                              <a:cs typeface="Calibri" panose="020F0502020204030204" pitchFamily="34" charset="0"/>
                            </a:rPr>
                            <a:t>PS160</a:t>
                          </a:r>
                        </a:p>
                      </a:txBody>
                      <a:tcPr/>
                    </a:tc>
                    <a:tc>
                      <a:txBody>
                        <a:bodyPr/>
                        <a:lstStyle/>
                        <a:p>
                          <a:pPr algn="ctr"/>
                          <a:r>
                            <a:rPr lang="en-US" sz="1600" dirty="0">
                              <a:latin typeface="Calibri" panose="020F0502020204030204" pitchFamily="34" charset="0"/>
                              <a:cs typeface="Calibri" panose="020F0502020204030204" pitchFamily="34" charset="0"/>
                            </a:rPr>
                            <a:t>Value of (R7-R1)</a:t>
                          </a:r>
                        </a:p>
                      </a:txBody>
                      <a:tcPr/>
                    </a:tc>
                    <a:tc>
                      <a:txBody>
                        <a:bodyPr/>
                        <a:lstStyle/>
                        <a:p>
                          <a:r>
                            <a:rPr lang="en-US" sz="1600" dirty="0">
                              <a:latin typeface="Calibri" panose="020F0502020204030204" pitchFamily="34" charset="0"/>
                              <a:cs typeface="Calibri" panose="020F0502020204030204" pitchFamily="34" charset="0"/>
                            </a:rPr>
                            <a:t>Implication</a:t>
                          </a:r>
                        </a:p>
                      </a:txBody>
                      <a:tcPr/>
                    </a:tc>
                    <a:extLst>
                      <a:ext uri="{0D108BD9-81ED-4DB2-BD59-A6C34878D82A}">
                        <a16:rowId xmlns:a16="http://schemas.microsoft.com/office/drawing/2014/main" val="1177864363"/>
                      </a:ext>
                    </a:extLst>
                  </a:tr>
                  <a:tr h="37084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endParaRPr lang="en-US" sz="1600" dirty="0">
                            <a:latin typeface="Calibri" panose="020F0502020204030204" pitchFamily="34" charset="0"/>
                            <a:cs typeface="Calibri" panose="020F0502020204030204" pitchFamily="34" charset="0"/>
                          </a:endParaRPr>
                        </a:p>
                      </a:txBody>
                      <a:tcPr/>
                    </a:tc>
                    <a:tc>
                      <a:txBody>
                        <a:bodyPr/>
                        <a:lstStyle/>
                        <a:p>
                          <a:r>
                            <a:rPr lang="en-US" sz="1600" dirty="0">
                              <a:latin typeface="Calibri" panose="020F0502020204030204" pitchFamily="34" charset="0"/>
                              <a:cs typeface="Calibri" panose="020F0502020204030204" pitchFamily="34" charset="0"/>
                            </a:rPr>
                            <a:t>STA knows that this is an EHT Formatted User Info Field</a:t>
                          </a:r>
                        </a:p>
                        <a:p>
                          <a:r>
                            <a:rPr lang="en-US" sz="1600" dirty="0">
                              <a:latin typeface="Calibri" panose="020F0502020204030204" pitchFamily="34" charset="0"/>
                              <a:cs typeface="Calibri" panose="020F0502020204030204" pitchFamily="34" charset="0"/>
                            </a:rPr>
                            <a:t>(Reserved bit is set to zero in HE)</a:t>
                          </a:r>
                        </a:p>
                      </a:txBody>
                      <a:tcPr/>
                    </a:tc>
                    <a:extLst>
                      <a:ext uri="{0D108BD9-81ED-4DB2-BD59-A6C34878D82A}">
                        <a16:rowId xmlns:a16="http://schemas.microsoft.com/office/drawing/2014/main" val="2713778991"/>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&gt; 68</a:t>
                          </a:r>
                        </a:p>
                      </a:txBody>
                      <a:tcPr/>
                    </a:tc>
                    <a:tc>
                      <a:txBody>
                        <a:bodyPr/>
                        <a:lstStyle/>
                        <a:p>
                          <a:r>
                            <a:rPr lang="en-US" sz="1600" dirty="0">
                              <a:latin typeface="Calibri" panose="020F0502020204030204" pitchFamily="34" charset="0"/>
                              <a:cs typeface="Calibri" panose="020F0502020204030204" pitchFamily="34" charset="0"/>
                            </a:rPr>
                            <a:t>STA knows that this is an EHT Formatted User Info Field</a:t>
                          </a:r>
                        </a:p>
                        <a:p>
                          <a:r>
                            <a:rPr lang="en-US" sz="1600" dirty="0">
                              <a:latin typeface="Calibri" panose="020F0502020204030204" pitchFamily="34" charset="0"/>
                              <a:cs typeface="Calibri" panose="020F0502020204030204" pitchFamily="34" charset="0"/>
                            </a:rPr>
                            <a:t>(This is a reserved value of (R7-R1) in HE)</a:t>
                          </a:r>
                        </a:p>
                      </a:txBody>
                      <a:tcPr/>
                    </a:tc>
                    <a:extLst>
                      <a:ext uri="{0D108BD9-81ED-4DB2-BD59-A6C34878D82A}">
                        <a16:rowId xmlns:a16="http://schemas.microsoft.com/office/drawing/2014/main" val="1812298040"/>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14:m>
                            <m:oMath xmlns:m="http://schemas.openxmlformats.org/officeDocument/2006/math">
                              <m:r>
                                <a:rPr lang="en-US" sz="1600" b="0" i="1" smtClean="0">
                                  <a:latin typeface="Cambria Math" panose="02040503050406030204" pitchFamily="18" charset="0"/>
                                  <a:cs typeface="Calibri" panose="020F0502020204030204" pitchFamily="34" charset="0"/>
                                </a:rPr>
                                <m:t>≤</m:t>
                              </m:r>
                            </m:oMath>
                          </a14:m>
                          <a:r>
                            <a:rPr lang="en-US" sz="1600" dirty="0">
                              <a:latin typeface="Calibri" panose="020F0502020204030204" pitchFamily="34" charset="0"/>
                              <a:cs typeface="Calibri" panose="020F0502020204030204" pitchFamily="34" charset="0"/>
                            </a:rPr>
                            <a:t> 68</a:t>
                          </a:r>
                        </a:p>
                      </a:txBody>
                      <a:tcPr/>
                    </a:tc>
                    <a:tc>
                      <a:txBody>
                        <a:bodyPr/>
                        <a:lstStyle/>
                        <a:p>
                          <a:r>
                            <a:rPr lang="en-US" sz="1600" dirty="0">
                              <a:latin typeface="Calibri" panose="020F0502020204030204" pitchFamily="34" charset="0"/>
                              <a:cs typeface="Calibri" panose="020F0502020204030204" pitchFamily="34" charset="0"/>
                            </a:rPr>
                            <a:t>From SP160 and the value of (R7-R1) the STA does not know the User Info Field Format</a:t>
                          </a:r>
                        </a:p>
                        <a:p>
                          <a:r>
                            <a:rPr lang="en-US" sz="1600" dirty="0">
                              <a:latin typeface="Calibri" panose="020F0502020204030204" pitchFamily="34" charset="0"/>
                              <a:cs typeface="Calibri" panose="020F0502020204030204" pitchFamily="34" charset="0"/>
                            </a:rPr>
                            <a:t>However, the RU is the same for both HE and EHT because,</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(PS160 == 0) , then that indicates P160, so that is the same for HE and EHT Format</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B0 indicates P80/S80, that is the same for HE and EHT Format</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(B7-B1) ≤ 68, and the RU Allocation Table is Backward compatible, the table values are the same</a:t>
                          </a:r>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66043981"/>
                      </a:ext>
                    </a:extLst>
                  </a:tr>
                </a:tbl>
              </a:graphicData>
            </a:graphic>
          </p:graphicFrame>
        </mc:Choice>
        <mc:Fallback xmlns="">
          <p:graphicFrame>
            <p:nvGraphicFramePr>
              <p:cNvPr id="7" name="Table 7">
                <a:extLst>
                  <a:ext uri="{FF2B5EF4-FFF2-40B4-BE49-F238E27FC236}">
                    <a16:creationId xmlns:a16="http://schemas.microsoft.com/office/drawing/2014/main" id="{8006314A-46F9-4FE6-A38D-3A9ED24AB7E9}"/>
                  </a:ext>
                </a:extLst>
              </p:cNvPr>
              <p:cNvGraphicFramePr>
                <a:graphicFrameLocks noGrp="1"/>
              </p:cNvGraphicFramePr>
              <p:nvPr>
                <p:ph idx="1"/>
                <p:extLst>
                  <p:ext uri="{D42A27DB-BD31-4B8C-83A1-F6EECF244321}">
                    <p14:modId xmlns:p14="http://schemas.microsoft.com/office/powerpoint/2010/main" val="84986129"/>
                  </p:ext>
                </p:extLst>
              </p:nvPr>
            </p:nvGraphicFramePr>
            <p:xfrm>
              <a:off x="266700" y="1173480"/>
              <a:ext cx="9220200" cy="3779520"/>
            </p:xfrm>
            <a:graphic>
              <a:graphicData uri="http://schemas.openxmlformats.org/drawingml/2006/table">
                <a:tbl>
                  <a:tblPr firstRow="1" bandRow="1">
                    <a:tableStyleId>{21E4AEA4-8DFA-4A89-87EB-49C32662AFE0}</a:tableStyleId>
                  </a:tblPr>
                  <a:tblGrid>
                    <a:gridCol w="838200">
                      <a:extLst>
                        <a:ext uri="{9D8B030D-6E8A-4147-A177-3AD203B41FA5}">
                          <a16:colId xmlns:a16="http://schemas.microsoft.com/office/drawing/2014/main" val="2302084950"/>
                        </a:ext>
                      </a:extLst>
                    </a:gridCol>
                    <a:gridCol w="1219200">
                      <a:extLst>
                        <a:ext uri="{9D8B030D-6E8A-4147-A177-3AD203B41FA5}">
                          <a16:colId xmlns:a16="http://schemas.microsoft.com/office/drawing/2014/main" val="3941560036"/>
                        </a:ext>
                      </a:extLst>
                    </a:gridCol>
                    <a:gridCol w="7162800">
                      <a:extLst>
                        <a:ext uri="{9D8B030D-6E8A-4147-A177-3AD203B41FA5}">
                          <a16:colId xmlns:a16="http://schemas.microsoft.com/office/drawing/2014/main" val="1544573459"/>
                        </a:ext>
                      </a:extLst>
                    </a:gridCol>
                  </a:tblGrid>
                  <a:tr h="579120">
                    <a:tc>
                      <a:txBody>
                        <a:bodyPr/>
                        <a:lstStyle/>
                        <a:p>
                          <a:pPr algn="ctr"/>
                          <a:r>
                            <a:rPr lang="en-US" sz="1600" dirty="0">
                              <a:latin typeface="Calibri" panose="020F0502020204030204" pitchFamily="34" charset="0"/>
                              <a:cs typeface="Calibri" panose="020F0502020204030204" pitchFamily="34" charset="0"/>
                            </a:rPr>
                            <a:t>PS160</a:t>
                          </a:r>
                        </a:p>
                      </a:txBody>
                      <a:tcPr/>
                    </a:tc>
                    <a:tc>
                      <a:txBody>
                        <a:bodyPr/>
                        <a:lstStyle/>
                        <a:p>
                          <a:pPr algn="ctr"/>
                          <a:r>
                            <a:rPr lang="en-US" sz="1600" dirty="0">
                              <a:latin typeface="Calibri" panose="020F0502020204030204" pitchFamily="34" charset="0"/>
                              <a:cs typeface="Calibri" panose="020F0502020204030204" pitchFamily="34" charset="0"/>
                            </a:rPr>
                            <a:t>Value of (R7-R1)</a:t>
                          </a:r>
                        </a:p>
                      </a:txBody>
                      <a:tcPr/>
                    </a:tc>
                    <a:tc>
                      <a:txBody>
                        <a:bodyPr/>
                        <a:lstStyle/>
                        <a:p>
                          <a:r>
                            <a:rPr lang="en-US" sz="1600" dirty="0">
                              <a:latin typeface="Calibri" panose="020F0502020204030204" pitchFamily="34" charset="0"/>
                              <a:cs typeface="Calibri" panose="020F0502020204030204" pitchFamily="34" charset="0"/>
                            </a:rPr>
                            <a:t>Implication</a:t>
                          </a:r>
                        </a:p>
                      </a:txBody>
                      <a:tcPr/>
                    </a:tc>
                    <a:extLst>
                      <a:ext uri="{0D108BD9-81ED-4DB2-BD59-A6C34878D82A}">
                        <a16:rowId xmlns:a16="http://schemas.microsoft.com/office/drawing/2014/main" val="1177864363"/>
                      </a:ext>
                    </a:extLst>
                  </a:tr>
                  <a:tr h="57912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endParaRPr lang="en-US" sz="1600" dirty="0">
                            <a:latin typeface="Calibri" panose="020F0502020204030204" pitchFamily="34" charset="0"/>
                            <a:cs typeface="Calibri" panose="020F0502020204030204" pitchFamily="34" charset="0"/>
                          </a:endParaRPr>
                        </a:p>
                      </a:txBody>
                      <a:tcPr/>
                    </a:tc>
                    <a:tc>
                      <a:txBody>
                        <a:bodyPr/>
                        <a:lstStyle/>
                        <a:p>
                          <a:r>
                            <a:rPr lang="en-US" sz="1600" dirty="0">
                              <a:latin typeface="Calibri" panose="020F0502020204030204" pitchFamily="34" charset="0"/>
                              <a:cs typeface="Calibri" panose="020F0502020204030204" pitchFamily="34" charset="0"/>
                            </a:rPr>
                            <a:t>STA knows that this is an EHT Formatted User Info Field</a:t>
                          </a:r>
                        </a:p>
                        <a:p>
                          <a:r>
                            <a:rPr lang="en-US" sz="1600" dirty="0">
                              <a:latin typeface="Calibri" panose="020F0502020204030204" pitchFamily="34" charset="0"/>
                              <a:cs typeface="Calibri" panose="020F0502020204030204" pitchFamily="34" charset="0"/>
                            </a:rPr>
                            <a:t>(Reserved bit is set to zero in HE)</a:t>
                          </a:r>
                        </a:p>
                      </a:txBody>
                      <a:tcPr/>
                    </a:tc>
                    <a:extLst>
                      <a:ext uri="{0D108BD9-81ED-4DB2-BD59-A6C34878D82A}">
                        <a16:rowId xmlns:a16="http://schemas.microsoft.com/office/drawing/2014/main" val="2713778991"/>
                      </a:ext>
                    </a:extLst>
                  </a:tr>
                  <a:tr h="57912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&gt; 68</a:t>
                          </a:r>
                        </a:p>
                      </a:txBody>
                      <a:tcPr/>
                    </a:tc>
                    <a:tc>
                      <a:txBody>
                        <a:bodyPr/>
                        <a:lstStyle/>
                        <a:p>
                          <a:r>
                            <a:rPr lang="en-US" sz="1600" dirty="0">
                              <a:latin typeface="Calibri" panose="020F0502020204030204" pitchFamily="34" charset="0"/>
                              <a:cs typeface="Calibri" panose="020F0502020204030204" pitchFamily="34" charset="0"/>
                            </a:rPr>
                            <a:t>STA knows that this is an EHT Formatted User Info Field</a:t>
                          </a:r>
                        </a:p>
                        <a:p>
                          <a:r>
                            <a:rPr lang="en-US" sz="1600" dirty="0">
                              <a:latin typeface="Calibri" panose="020F0502020204030204" pitchFamily="34" charset="0"/>
                              <a:cs typeface="Calibri" panose="020F0502020204030204" pitchFamily="34" charset="0"/>
                            </a:rPr>
                            <a:t>(This is a reserved value of (R7-R1) in HE)</a:t>
                          </a:r>
                        </a:p>
                      </a:txBody>
                      <a:tcPr/>
                    </a:tc>
                    <a:extLst>
                      <a:ext uri="{0D108BD9-81ED-4DB2-BD59-A6C34878D82A}">
                        <a16:rowId xmlns:a16="http://schemas.microsoft.com/office/drawing/2014/main" val="1812298040"/>
                      </a:ext>
                    </a:extLst>
                  </a:tr>
                  <a:tr h="204216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endParaRPr lang="en-US"/>
                        </a:p>
                      </a:txBody>
                      <a:tcPr>
                        <a:blipFill>
                          <a:blip r:embed="rId2"/>
                          <a:stretch>
                            <a:fillRect l="-69500" t="-85417" r="-590000" b="-3571"/>
                          </a:stretch>
                        </a:blipFill>
                      </a:tcPr>
                    </a:tc>
                    <a:tc>
                      <a:txBody>
                        <a:bodyPr/>
                        <a:lstStyle/>
                        <a:p>
                          <a:r>
                            <a:rPr lang="en-US" sz="1600" dirty="0">
                              <a:latin typeface="Calibri" panose="020F0502020204030204" pitchFamily="34" charset="0"/>
                              <a:cs typeface="Calibri" panose="020F0502020204030204" pitchFamily="34" charset="0"/>
                            </a:rPr>
                            <a:t>From SP160 and the value of (R7-R1) the STA does not know the User Info Field Format</a:t>
                          </a:r>
                        </a:p>
                        <a:p>
                          <a:r>
                            <a:rPr lang="en-US" sz="1600" dirty="0">
                              <a:latin typeface="Calibri" panose="020F0502020204030204" pitchFamily="34" charset="0"/>
                              <a:cs typeface="Calibri" panose="020F0502020204030204" pitchFamily="34" charset="0"/>
                            </a:rPr>
                            <a:t>However, the RU is the same for both HE and EHT because,</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(PS160 == 0) , then that indicates P160, so that is the same for HE and EHT Format</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B0 indicates P80/S80, that is the same for HE and EHT Format</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(B7-B1) ≤ 68, and the RU Allocation Table is Backward compatible, the table values are the same</a:t>
                          </a:r>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66043981"/>
                      </a:ext>
                    </a:extLst>
                  </a:tr>
                </a:tbl>
              </a:graphicData>
            </a:graphic>
          </p:graphicFrame>
        </mc:Fallback>
      </mc:AlternateContent>
      <p:sp>
        <p:nvSpPr>
          <p:cNvPr id="8" name="Content Placeholder 2">
            <a:extLst>
              <a:ext uri="{FF2B5EF4-FFF2-40B4-BE49-F238E27FC236}">
                <a16:creationId xmlns:a16="http://schemas.microsoft.com/office/drawing/2014/main" id="{399AA4B2-293E-49D0-B1C6-4C8ECE9EF5F2}"/>
              </a:ext>
            </a:extLst>
          </p:cNvPr>
          <p:cNvSpPr txBox="1">
            <a:spLocks/>
          </p:cNvSpPr>
          <p:nvPr/>
        </p:nvSpPr>
        <p:spPr bwMode="auto">
          <a:xfrm>
            <a:off x="457200" y="5057386"/>
            <a:ext cx="8845127" cy="184972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1800" kern="0" dirty="0"/>
              <a:t>Hence the STA can determine the exact RU/MRU location looking only at {PS160, B0, B7-B1}</a:t>
            </a:r>
          </a:p>
          <a:p>
            <a:r>
              <a:rPr lang="en-US" sz="1800" kern="0" dirty="0"/>
              <a:t>This means in R2 we can signal which 80 MHz is HE and which is EHT to support A-PPDU</a:t>
            </a:r>
          </a:p>
          <a:p>
            <a:pPr lvl="1"/>
            <a:r>
              <a:rPr lang="en-US" sz="1800" kern="0" dirty="0"/>
              <a:t>Exact signaling for A-PPDU TB PPDU to be deferred to R2</a:t>
            </a:r>
          </a:p>
          <a:p>
            <a:r>
              <a:rPr lang="en-US" sz="2000" kern="0" dirty="0"/>
              <a:t>In R1 the User Info Field is always formatted for EHT</a:t>
            </a:r>
          </a:p>
        </p:txBody>
      </p:sp>
    </p:spTree>
    <p:extLst>
      <p:ext uri="{BB962C8B-B14F-4D97-AF65-F5344CB8AC3E}">
        <p14:creationId xmlns:p14="http://schemas.microsoft.com/office/powerpoint/2010/main" val="4524796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C3164F5C-B40C-4786-A2CF-E757B4FB10A6}"/>
                  </a:ext>
                </a:extLst>
              </p:cNvPr>
              <p:cNvSpPr>
                <a:spLocks noGrp="1"/>
              </p:cNvSpPr>
              <p:nvPr>
                <p:ph type="title"/>
              </p:nvPr>
            </p:nvSpPr>
            <p:spPr>
              <a:xfrm>
                <a:off x="731520" y="731523"/>
                <a:ext cx="8288868" cy="868678"/>
              </a:xfrm>
            </p:spPr>
            <p:txBody>
              <a:bodyPr/>
              <a:lstStyle/>
              <a:p>
                <a:r>
                  <a:rPr lang="en-US" sz="3200" dirty="0"/>
                  <a:t>Clarification – RU Allocation Table</a:t>
                </a:r>
                <a:br>
                  <a:rPr lang="en-US" sz="3200" dirty="0"/>
                </a:br>
                <a:r>
                  <a:rPr lang="en-US" sz="3200" dirty="0"/>
                  <a:t>(RUs/MRUs </a:t>
                </a:r>
                <a14:m>
                  <m:oMath xmlns:m="http://schemas.openxmlformats.org/officeDocument/2006/math">
                    <m:r>
                      <a:rPr lang="en-US" sz="3200" b="1" i="1" smtClean="0">
                        <a:latin typeface="Cambria Math" panose="02040503050406030204" pitchFamily="18" charset="0"/>
                      </a:rPr>
                      <m:t>≤</m:t>
                    </m:r>
                  </m:oMath>
                </a14:m>
                <a:r>
                  <a:rPr lang="en-US" sz="3200" dirty="0"/>
                  <a:t> 80 MHz)</a:t>
                </a:r>
              </a:p>
            </p:txBody>
          </p:sp>
        </mc:Choice>
        <mc:Fallback>
          <p:sp>
            <p:nvSpPr>
              <p:cNvPr id="2" name="Title 1">
                <a:extLst>
                  <a:ext uri="{FF2B5EF4-FFF2-40B4-BE49-F238E27FC236}">
                    <a16:creationId xmlns:a16="http://schemas.microsoft.com/office/drawing/2014/main" id="{C3164F5C-B40C-4786-A2CF-E757B4FB10A6}"/>
                  </a:ext>
                </a:extLst>
              </p:cNvPr>
              <p:cNvSpPr>
                <a:spLocks noGrp="1" noRot="1" noChangeAspect="1" noMove="1" noResize="1" noEditPoints="1" noAdjustHandles="1" noChangeArrowheads="1" noChangeShapeType="1" noTextEdit="1"/>
              </p:cNvSpPr>
              <p:nvPr>
                <p:ph type="title"/>
              </p:nvPr>
            </p:nvSpPr>
            <p:spPr>
              <a:xfrm>
                <a:off x="731520" y="731523"/>
                <a:ext cx="8288868" cy="868678"/>
              </a:xfrm>
              <a:blipFill>
                <a:blip r:embed="rId2"/>
                <a:stretch>
                  <a:fillRect t="-20280" b="-34965"/>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899D7154-BFD3-42C5-9C85-76C50B4689DD}"/>
              </a:ext>
            </a:extLst>
          </p:cNvPr>
          <p:cNvSpPr>
            <a:spLocks noGrp="1"/>
          </p:cNvSpPr>
          <p:nvPr>
            <p:ph idx="1"/>
          </p:nvPr>
        </p:nvSpPr>
        <p:spPr/>
        <p:txBody>
          <a:bodyPr/>
          <a:lstStyle/>
          <a:p>
            <a:r>
              <a:rPr lang="en-US" dirty="0"/>
              <a:t>B0 indicates P80/S80</a:t>
            </a:r>
          </a:p>
          <a:p>
            <a:r>
              <a:rPr lang="en-US" dirty="0"/>
              <a:t>PS160 indicates P160/S160</a:t>
            </a:r>
          </a:p>
          <a:p>
            <a:endParaRPr lang="en-US" b="1" dirty="0"/>
          </a:p>
          <a:p>
            <a:r>
              <a:rPr lang="en-US" b="1" dirty="0"/>
              <a:t>For all RUs/MRUs that fit in 80 MHz, these two bits uniquely identify the 80 MHz segment</a:t>
            </a:r>
          </a:p>
        </p:txBody>
      </p:sp>
      <p:sp>
        <p:nvSpPr>
          <p:cNvPr id="4" name="Slide Number Placeholder 3">
            <a:extLst>
              <a:ext uri="{FF2B5EF4-FFF2-40B4-BE49-F238E27FC236}">
                <a16:creationId xmlns:a16="http://schemas.microsoft.com/office/drawing/2014/main" id="{B680B7EE-8FA8-4E2C-858B-11552ADC6E46}"/>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E556125-7103-4E36-90DE-37274C8B5440}"/>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C246620-66E0-42B0-8C28-50AD9879F968}"/>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33280166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EB7E3681-2930-49F9-AC3C-F39EA6670EED}"/>
                  </a:ext>
                </a:extLst>
              </p:cNvPr>
              <p:cNvSpPr>
                <a:spLocks noGrp="1"/>
              </p:cNvSpPr>
              <p:nvPr>
                <p:ph type="title"/>
              </p:nvPr>
            </p:nvSpPr>
            <p:spPr>
              <a:xfrm>
                <a:off x="731520" y="660726"/>
                <a:ext cx="8288868" cy="927770"/>
              </a:xfrm>
            </p:spPr>
            <p:txBody>
              <a:bodyPr/>
              <a:lstStyle/>
              <a:p>
                <a:r>
                  <a:rPr lang="en-US" sz="2800" dirty="0"/>
                  <a:t>Clarification – RU Allocation Table</a:t>
                </a:r>
                <a:br>
                  <a:rPr lang="en-US" sz="2800" dirty="0"/>
                </a:br>
                <a:r>
                  <a:rPr lang="en-US" sz="2800" dirty="0"/>
                  <a:t>(80 MHz &lt; RUs/MRUs </a:t>
                </a:r>
                <a14:m>
                  <m:oMath xmlns:m="http://schemas.openxmlformats.org/officeDocument/2006/math">
                    <m:r>
                      <a:rPr lang="en-US" sz="2800" b="1" i="1" smtClean="0">
                        <a:latin typeface="Cambria Math" panose="02040503050406030204" pitchFamily="18" charset="0"/>
                      </a:rPr>
                      <m:t>≤</m:t>
                    </m:r>
                  </m:oMath>
                </a14:m>
                <a:r>
                  <a:rPr lang="en-US" sz="2800" dirty="0"/>
                  <a:t> 160 MHz)</a:t>
                </a:r>
              </a:p>
            </p:txBody>
          </p:sp>
        </mc:Choice>
        <mc:Fallback>
          <p:sp>
            <p:nvSpPr>
              <p:cNvPr id="2" name="Title 1">
                <a:extLst>
                  <a:ext uri="{FF2B5EF4-FFF2-40B4-BE49-F238E27FC236}">
                    <a16:creationId xmlns:a16="http://schemas.microsoft.com/office/drawing/2014/main" id="{EB7E3681-2930-49F9-AC3C-F39EA6670EED}"/>
                  </a:ext>
                </a:extLst>
              </p:cNvPr>
              <p:cNvSpPr>
                <a:spLocks noGrp="1" noRot="1" noChangeAspect="1" noMove="1" noResize="1" noEditPoints="1" noAdjustHandles="1" noChangeArrowheads="1" noChangeShapeType="1" noTextEdit="1"/>
              </p:cNvSpPr>
              <p:nvPr>
                <p:ph type="title"/>
              </p:nvPr>
            </p:nvSpPr>
            <p:spPr>
              <a:xfrm>
                <a:off x="731520" y="660726"/>
                <a:ext cx="8288868" cy="927770"/>
              </a:xfrm>
              <a:blipFill>
                <a:blip r:embed="rId2"/>
                <a:stretch>
                  <a:fillRect t="-7190" b="-19608"/>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CD8A8D91-A9E2-4E39-A58F-3CAB9A471DED}"/>
              </a:ext>
            </a:extLst>
          </p:cNvPr>
          <p:cNvSpPr>
            <a:spLocks noGrp="1"/>
          </p:cNvSpPr>
          <p:nvPr>
            <p:ph idx="1"/>
          </p:nvPr>
        </p:nvSpPr>
        <p:spPr>
          <a:xfrm>
            <a:off x="978646" y="6165432"/>
            <a:ext cx="8288868" cy="640078"/>
          </a:xfrm>
        </p:spPr>
        <p:txBody>
          <a:bodyPr/>
          <a:lstStyle/>
          <a:p>
            <a:pPr>
              <a:lnSpc>
                <a:spcPct val="80000"/>
              </a:lnSpc>
            </a:pPr>
            <a:r>
              <a:rPr lang="en-US" sz="2000" dirty="0"/>
              <a:t>B0 and B7-B1 indicate MRU within 160 MHz</a:t>
            </a:r>
          </a:p>
          <a:p>
            <a:pPr>
              <a:lnSpc>
                <a:spcPct val="80000"/>
              </a:lnSpc>
            </a:pPr>
            <a:r>
              <a:rPr lang="en-US" sz="2000" dirty="0">
                <a:solidFill>
                  <a:srgbClr val="FF0000"/>
                </a:solidFill>
              </a:rPr>
              <a:t>PS160 indicates whether this is in P160 or S160</a:t>
            </a:r>
          </a:p>
          <a:p>
            <a:endParaRPr lang="en-US" sz="2000" dirty="0"/>
          </a:p>
        </p:txBody>
      </p:sp>
      <p:sp>
        <p:nvSpPr>
          <p:cNvPr id="4" name="Slide Number Placeholder 3">
            <a:extLst>
              <a:ext uri="{FF2B5EF4-FFF2-40B4-BE49-F238E27FC236}">
                <a16:creationId xmlns:a16="http://schemas.microsoft.com/office/drawing/2014/main" id="{F7D542C4-73C3-469C-9AAE-61339ADF28B6}"/>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2CAFE0A-1D88-4D54-ADF6-A93DB5A08BB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A2C66EB-AB99-44DE-AE83-97A06DFFC253}"/>
              </a:ext>
            </a:extLst>
          </p:cNvPr>
          <p:cNvSpPr>
            <a:spLocks noGrp="1"/>
          </p:cNvSpPr>
          <p:nvPr>
            <p:ph type="dt" idx="15"/>
          </p:nvPr>
        </p:nvSpPr>
        <p:spPr/>
        <p:txBody>
          <a:bodyPr/>
          <a:lstStyle/>
          <a:p>
            <a:r>
              <a:rPr lang="en-US" dirty="0"/>
              <a:t>December 2020</a:t>
            </a:r>
            <a:endParaRPr lang="en-GB" dirty="0"/>
          </a:p>
        </p:txBody>
      </p:sp>
      <p:grpSp>
        <p:nvGrpSpPr>
          <p:cNvPr id="7" name="Group 6">
            <a:extLst>
              <a:ext uri="{FF2B5EF4-FFF2-40B4-BE49-F238E27FC236}">
                <a16:creationId xmlns:a16="http://schemas.microsoft.com/office/drawing/2014/main" id="{6AA54E70-2069-4582-8882-57F4FEE59153}"/>
              </a:ext>
            </a:extLst>
          </p:cNvPr>
          <p:cNvGrpSpPr>
            <a:grpSpLocks noChangeAspect="1"/>
          </p:cNvGrpSpPr>
          <p:nvPr/>
        </p:nvGrpSpPr>
        <p:grpSpPr>
          <a:xfrm>
            <a:off x="1450062" y="1679337"/>
            <a:ext cx="6203225" cy="4340463"/>
            <a:chOff x="444502" y="1158099"/>
            <a:chExt cx="7754032" cy="5425578"/>
          </a:xfrm>
        </p:grpSpPr>
        <p:pic>
          <p:nvPicPr>
            <p:cNvPr id="8" name="Picture 7">
              <a:extLst>
                <a:ext uri="{FF2B5EF4-FFF2-40B4-BE49-F238E27FC236}">
                  <a16:creationId xmlns:a16="http://schemas.microsoft.com/office/drawing/2014/main" id="{4F82DE8D-FFBD-4A92-A673-EE495057F153}"/>
                </a:ext>
              </a:extLst>
            </p:cNvPr>
            <p:cNvPicPr>
              <a:picLocks noChangeAspect="1"/>
            </p:cNvPicPr>
            <p:nvPr/>
          </p:nvPicPr>
          <p:blipFill>
            <a:blip r:embed="rId3"/>
            <a:stretch>
              <a:fillRect/>
            </a:stretch>
          </p:blipFill>
          <p:spPr>
            <a:xfrm>
              <a:off x="2198534" y="1637011"/>
              <a:ext cx="6000000" cy="4946666"/>
            </a:xfrm>
            <a:prstGeom prst="rect">
              <a:avLst/>
            </a:prstGeom>
          </p:spPr>
        </p:pic>
        <p:sp>
          <p:nvSpPr>
            <p:cNvPr id="9" name="TextBox 8">
              <a:extLst>
                <a:ext uri="{FF2B5EF4-FFF2-40B4-BE49-F238E27FC236}">
                  <a16:creationId xmlns:a16="http://schemas.microsoft.com/office/drawing/2014/main" id="{1F405F6D-AE0B-4D1D-9E99-85B9C90AFA0B}"/>
                </a:ext>
              </a:extLst>
            </p:cNvPr>
            <p:cNvSpPr txBox="1"/>
            <p:nvPr/>
          </p:nvSpPr>
          <p:spPr>
            <a:xfrm>
              <a:off x="444502" y="1171546"/>
              <a:ext cx="453970" cy="400110"/>
            </a:xfrm>
            <a:prstGeom prst="rect">
              <a:avLst/>
            </a:prstGeom>
            <a:noFill/>
          </p:spPr>
          <p:txBody>
            <a:bodyPr wrap="none" rtlCol="0">
              <a:spAutoFit/>
            </a:bodyPr>
            <a:lstStyle/>
            <a:p>
              <a:r>
                <a:rPr lang="en-US" sz="2000" u="sng" dirty="0">
                  <a:solidFill>
                    <a:schemeClr val="tx1"/>
                  </a:solidFill>
                  <a:latin typeface="Calibri" panose="020F0502020204030204" pitchFamily="34" charset="0"/>
                  <a:cs typeface="Calibri" panose="020F0502020204030204" pitchFamily="34" charset="0"/>
                </a:rPr>
                <a:t>B0</a:t>
              </a:r>
            </a:p>
          </p:txBody>
        </p:sp>
        <p:sp>
          <p:nvSpPr>
            <p:cNvPr id="10" name="TextBox 9">
              <a:extLst>
                <a:ext uri="{FF2B5EF4-FFF2-40B4-BE49-F238E27FC236}">
                  <a16:creationId xmlns:a16="http://schemas.microsoft.com/office/drawing/2014/main" id="{55113227-18C7-4B1E-BEEB-907C7A7F4D78}"/>
                </a:ext>
              </a:extLst>
            </p:cNvPr>
            <p:cNvSpPr txBox="1"/>
            <p:nvPr/>
          </p:nvSpPr>
          <p:spPr>
            <a:xfrm>
              <a:off x="1374299" y="1158099"/>
              <a:ext cx="801823" cy="400110"/>
            </a:xfrm>
            <a:prstGeom prst="rect">
              <a:avLst/>
            </a:prstGeom>
            <a:noFill/>
          </p:spPr>
          <p:txBody>
            <a:bodyPr wrap="none" rtlCol="0">
              <a:spAutoFit/>
            </a:bodyPr>
            <a:lstStyle/>
            <a:p>
              <a:r>
                <a:rPr lang="en-US" sz="2000" u="sng" dirty="0">
                  <a:solidFill>
                    <a:schemeClr val="tx1"/>
                  </a:solidFill>
                  <a:latin typeface="Calibri" panose="020F0502020204030204" pitchFamily="34" charset="0"/>
                  <a:cs typeface="Calibri" panose="020F0502020204030204" pitchFamily="34" charset="0"/>
                </a:rPr>
                <a:t>B7-B1</a:t>
              </a:r>
            </a:p>
          </p:txBody>
        </p:sp>
        <p:sp>
          <p:nvSpPr>
            <p:cNvPr id="11" name="TextBox 10">
              <a:extLst>
                <a:ext uri="{FF2B5EF4-FFF2-40B4-BE49-F238E27FC236}">
                  <a16:creationId xmlns:a16="http://schemas.microsoft.com/office/drawing/2014/main" id="{5F29E1EC-5877-4AA2-9296-63860B0A0FBA}"/>
                </a:ext>
              </a:extLst>
            </p:cNvPr>
            <p:cNvSpPr txBox="1"/>
            <p:nvPr/>
          </p:nvSpPr>
          <p:spPr>
            <a:xfrm>
              <a:off x="514232" y="2343090"/>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2" name="TextBox 11">
              <a:extLst>
                <a:ext uri="{FF2B5EF4-FFF2-40B4-BE49-F238E27FC236}">
                  <a16:creationId xmlns:a16="http://schemas.microsoft.com/office/drawing/2014/main" id="{895DFDF8-E680-44E1-81FB-6801B553F117}"/>
                </a:ext>
              </a:extLst>
            </p:cNvPr>
            <p:cNvSpPr txBox="1"/>
            <p:nvPr/>
          </p:nvSpPr>
          <p:spPr>
            <a:xfrm>
              <a:off x="536099" y="1762036"/>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3" name="TextBox 12">
              <a:extLst>
                <a:ext uri="{FF2B5EF4-FFF2-40B4-BE49-F238E27FC236}">
                  <a16:creationId xmlns:a16="http://schemas.microsoft.com/office/drawing/2014/main" id="{72785624-2E70-41DD-9AC0-A7A11FE1A726}"/>
                </a:ext>
              </a:extLst>
            </p:cNvPr>
            <p:cNvSpPr txBox="1"/>
            <p:nvPr/>
          </p:nvSpPr>
          <p:spPr>
            <a:xfrm>
              <a:off x="1503445" y="1762036"/>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96</a:t>
              </a:r>
            </a:p>
          </p:txBody>
        </p:sp>
        <p:sp>
          <p:nvSpPr>
            <p:cNvPr id="14" name="TextBox 13">
              <a:extLst>
                <a:ext uri="{FF2B5EF4-FFF2-40B4-BE49-F238E27FC236}">
                  <a16:creationId xmlns:a16="http://schemas.microsoft.com/office/drawing/2014/main" id="{F2E9113C-09D1-468F-95FF-4366D770AA7E}"/>
                </a:ext>
              </a:extLst>
            </p:cNvPr>
            <p:cNvSpPr txBox="1"/>
            <p:nvPr/>
          </p:nvSpPr>
          <p:spPr>
            <a:xfrm>
              <a:off x="1503445" y="2343090"/>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97</a:t>
              </a:r>
            </a:p>
          </p:txBody>
        </p:sp>
        <p:sp>
          <p:nvSpPr>
            <p:cNvPr id="15" name="TextBox 14">
              <a:extLst>
                <a:ext uri="{FF2B5EF4-FFF2-40B4-BE49-F238E27FC236}">
                  <a16:creationId xmlns:a16="http://schemas.microsoft.com/office/drawing/2014/main" id="{E2AB357F-A4C9-452E-8A83-A157BDBB2462}"/>
                </a:ext>
              </a:extLst>
            </p:cNvPr>
            <p:cNvSpPr txBox="1"/>
            <p:nvPr/>
          </p:nvSpPr>
          <p:spPr>
            <a:xfrm>
              <a:off x="513534" y="3638490"/>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6" name="TextBox 15">
              <a:extLst>
                <a:ext uri="{FF2B5EF4-FFF2-40B4-BE49-F238E27FC236}">
                  <a16:creationId xmlns:a16="http://schemas.microsoft.com/office/drawing/2014/main" id="{A8D7F819-78DE-4423-A62B-0F8ACE52699C}"/>
                </a:ext>
              </a:extLst>
            </p:cNvPr>
            <p:cNvSpPr txBox="1"/>
            <p:nvPr/>
          </p:nvSpPr>
          <p:spPr>
            <a:xfrm>
              <a:off x="535401" y="2979584"/>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7" name="TextBox 16">
              <a:extLst>
                <a:ext uri="{FF2B5EF4-FFF2-40B4-BE49-F238E27FC236}">
                  <a16:creationId xmlns:a16="http://schemas.microsoft.com/office/drawing/2014/main" id="{405674E6-844E-4A9E-AFAF-CF0C45AF9B42}"/>
                </a:ext>
              </a:extLst>
            </p:cNvPr>
            <p:cNvSpPr txBox="1"/>
            <p:nvPr/>
          </p:nvSpPr>
          <p:spPr>
            <a:xfrm>
              <a:off x="1502747" y="2971800"/>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98</a:t>
              </a:r>
            </a:p>
          </p:txBody>
        </p:sp>
        <p:sp>
          <p:nvSpPr>
            <p:cNvPr id="18" name="TextBox 17">
              <a:extLst>
                <a:ext uri="{FF2B5EF4-FFF2-40B4-BE49-F238E27FC236}">
                  <a16:creationId xmlns:a16="http://schemas.microsoft.com/office/drawing/2014/main" id="{13280A8B-1994-4B25-8E3D-1B0EB22B2013}"/>
                </a:ext>
              </a:extLst>
            </p:cNvPr>
            <p:cNvSpPr txBox="1"/>
            <p:nvPr/>
          </p:nvSpPr>
          <p:spPr>
            <a:xfrm>
              <a:off x="1502747" y="3638490"/>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99</a:t>
              </a:r>
            </a:p>
          </p:txBody>
        </p:sp>
        <p:sp>
          <p:nvSpPr>
            <p:cNvPr id="19" name="TextBox 18">
              <a:extLst>
                <a:ext uri="{FF2B5EF4-FFF2-40B4-BE49-F238E27FC236}">
                  <a16:creationId xmlns:a16="http://schemas.microsoft.com/office/drawing/2014/main" id="{B0A194D5-D951-4FF4-90B5-CF4B06B245F9}"/>
                </a:ext>
              </a:extLst>
            </p:cNvPr>
            <p:cNvSpPr txBox="1"/>
            <p:nvPr/>
          </p:nvSpPr>
          <p:spPr>
            <a:xfrm>
              <a:off x="504723" y="4888167"/>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20" name="TextBox 19">
              <a:extLst>
                <a:ext uri="{FF2B5EF4-FFF2-40B4-BE49-F238E27FC236}">
                  <a16:creationId xmlns:a16="http://schemas.microsoft.com/office/drawing/2014/main" id="{9C0F0646-1B38-4624-8484-F771DCED3C21}"/>
                </a:ext>
              </a:extLst>
            </p:cNvPr>
            <p:cNvSpPr txBox="1"/>
            <p:nvPr/>
          </p:nvSpPr>
          <p:spPr>
            <a:xfrm>
              <a:off x="526590" y="4307113"/>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21" name="TextBox 20">
              <a:extLst>
                <a:ext uri="{FF2B5EF4-FFF2-40B4-BE49-F238E27FC236}">
                  <a16:creationId xmlns:a16="http://schemas.microsoft.com/office/drawing/2014/main" id="{7796927F-0175-4988-8388-721E1B7C7766}"/>
                </a:ext>
              </a:extLst>
            </p:cNvPr>
            <p:cNvSpPr txBox="1"/>
            <p:nvPr/>
          </p:nvSpPr>
          <p:spPr>
            <a:xfrm>
              <a:off x="1493936" y="4307113"/>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96</a:t>
              </a:r>
            </a:p>
          </p:txBody>
        </p:sp>
        <p:sp>
          <p:nvSpPr>
            <p:cNvPr id="22" name="TextBox 21">
              <a:extLst>
                <a:ext uri="{FF2B5EF4-FFF2-40B4-BE49-F238E27FC236}">
                  <a16:creationId xmlns:a16="http://schemas.microsoft.com/office/drawing/2014/main" id="{88488D3A-60F2-4FB6-BBA4-6BE1B70BC39D}"/>
                </a:ext>
              </a:extLst>
            </p:cNvPr>
            <p:cNvSpPr txBox="1"/>
            <p:nvPr/>
          </p:nvSpPr>
          <p:spPr>
            <a:xfrm>
              <a:off x="1493936" y="4888167"/>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97</a:t>
              </a:r>
            </a:p>
          </p:txBody>
        </p:sp>
        <p:sp>
          <p:nvSpPr>
            <p:cNvPr id="23" name="TextBox 22">
              <a:extLst>
                <a:ext uri="{FF2B5EF4-FFF2-40B4-BE49-F238E27FC236}">
                  <a16:creationId xmlns:a16="http://schemas.microsoft.com/office/drawing/2014/main" id="{09020313-08DC-41BE-9E41-E6F0704A63FF}"/>
                </a:ext>
              </a:extLst>
            </p:cNvPr>
            <p:cNvSpPr txBox="1"/>
            <p:nvPr/>
          </p:nvSpPr>
          <p:spPr>
            <a:xfrm>
              <a:off x="504025" y="6183567"/>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24" name="TextBox 23">
              <a:extLst>
                <a:ext uri="{FF2B5EF4-FFF2-40B4-BE49-F238E27FC236}">
                  <a16:creationId xmlns:a16="http://schemas.microsoft.com/office/drawing/2014/main" id="{9068571F-DBF5-40BB-9B97-E007C4F589BF}"/>
                </a:ext>
              </a:extLst>
            </p:cNvPr>
            <p:cNvSpPr txBox="1"/>
            <p:nvPr/>
          </p:nvSpPr>
          <p:spPr>
            <a:xfrm>
              <a:off x="525892" y="5524661"/>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25" name="TextBox 24">
              <a:extLst>
                <a:ext uri="{FF2B5EF4-FFF2-40B4-BE49-F238E27FC236}">
                  <a16:creationId xmlns:a16="http://schemas.microsoft.com/office/drawing/2014/main" id="{B6BED458-0D65-43E2-B088-B394E4E61A2A}"/>
                </a:ext>
              </a:extLst>
            </p:cNvPr>
            <p:cNvSpPr txBox="1"/>
            <p:nvPr/>
          </p:nvSpPr>
          <p:spPr>
            <a:xfrm>
              <a:off x="1493238" y="5516877"/>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98</a:t>
              </a:r>
            </a:p>
          </p:txBody>
        </p:sp>
        <p:sp>
          <p:nvSpPr>
            <p:cNvPr id="26" name="TextBox 25">
              <a:extLst>
                <a:ext uri="{FF2B5EF4-FFF2-40B4-BE49-F238E27FC236}">
                  <a16:creationId xmlns:a16="http://schemas.microsoft.com/office/drawing/2014/main" id="{16C7F110-C1AC-4765-ABB8-0E88154B8186}"/>
                </a:ext>
              </a:extLst>
            </p:cNvPr>
            <p:cNvSpPr txBox="1"/>
            <p:nvPr/>
          </p:nvSpPr>
          <p:spPr>
            <a:xfrm>
              <a:off x="1493238" y="6183567"/>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99</a:t>
              </a:r>
            </a:p>
          </p:txBody>
        </p:sp>
      </p:grpSp>
    </p:spTree>
    <p:extLst>
      <p:ext uri="{BB962C8B-B14F-4D97-AF65-F5344CB8AC3E}">
        <p14:creationId xmlns:p14="http://schemas.microsoft.com/office/powerpoint/2010/main" val="2123437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38FB5B5A-1461-4D24-BFC0-159D83303966}"/>
                  </a:ext>
                </a:extLst>
              </p:cNvPr>
              <p:cNvSpPr>
                <a:spLocks noGrp="1"/>
              </p:cNvSpPr>
              <p:nvPr>
                <p:ph type="title"/>
              </p:nvPr>
            </p:nvSpPr>
            <p:spPr>
              <a:xfrm>
                <a:off x="743373" y="664637"/>
                <a:ext cx="8288868" cy="878766"/>
              </a:xfrm>
            </p:spPr>
            <p:txBody>
              <a:bodyPr/>
              <a:lstStyle/>
              <a:p>
                <a:r>
                  <a:rPr lang="en-US" sz="2800" dirty="0"/>
                  <a:t>Clarification – RU Allocation Table</a:t>
                </a:r>
                <a:br>
                  <a:rPr lang="en-US" sz="2800" dirty="0"/>
                </a:br>
                <a:r>
                  <a:rPr lang="en-US" sz="2800" dirty="0"/>
                  <a:t>(160 MHz &lt; RUs/MRUs </a:t>
                </a:r>
                <a14:m>
                  <m:oMath xmlns:m="http://schemas.openxmlformats.org/officeDocument/2006/math">
                    <m:r>
                      <a:rPr lang="en-US" sz="2800" b="1" i="1" smtClean="0">
                        <a:latin typeface="Cambria Math" panose="02040503050406030204" pitchFamily="18" charset="0"/>
                      </a:rPr>
                      <m:t>≤</m:t>
                    </m:r>
                  </m:oMath>
                </a14:m>
                <a:r>
                  <a:rPr lang="en-US" sz="2800" dirty="0"/>
                  <a:t> 320 MHz)</a:t>
                </a:r>
              </a:p>
            </p:txBody>
          </p:sp>
        </mc:Choice>
        <mc:Fallback>
          <p:sp>
            <p:nvSpPr>
              <p:cNvPr id="2" name="Title 1">
                <a:extLst>
                  <a:ext uri="{FF2B5EF4-FFF2-40B4-BE49-F238E27FC236}">
                    <a16:creationId xmlns:a16="http://schemas.microsoft.com/office/drawing/2014/main" id="{38FB5B5A-1461-4D24-BFC0-159D83303966}"/>
                  </a:ext>
                </a:extLst>
              </p:cNvPr>
              <p:cNvSpPr>
                <a:spLocks noGrp="1" noRot="1" noChangeAspect="1" noMove="1" noResize="1" noEditPoints="1" noAdjustHandles="1" noChangeArrowheads="1" noChangeShapeType="1" noTextEdit="1"/>
              </p:cNvSpPr>
              <p:nvPr>
                <p:ph type="title"/>
              </p:nvPr>
            </p:nvSpPr>
            <p:spPr>
              <a:xfrm>
                <a:off x="743373" y="664637"/>
                <a:ext cx="8288868" cy="878766"/>
              </a:xfrm>
              <a:blipFill>
                <a:blip r:embed="rId2"/>
                <a:stretch>
                  <a:fillRect t="-10417" b="-24306"/>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311155CA-B09D-4ACA-9BCC-CBE8415AE09D}"/>
              </a:ext>
            </a:extLst>
          </p:cNvPr>
          <p:cNvSpPr>
            <a:spLocks noGrp="1"/>
          </p:cNvSpPr>
          <p:nvPr>
            <p:ph idx="1"/>
          </p:nvPr>
        </p:nvSpPr>
        <p:spPr>
          <a:xfrm>
            <a:off x="732365" y="5550294"/>
            <a:ext cx="8379461" cy="1155306"/>
          </a:xfrm>
        </p:spPr>
        <p:txBody>
          <a:bodyPr/>
          <a:lstStyle/>
          <a:p>
            <a:r>
              <a:rPr lang="en-US" sz="2000" dirty="0"/>
              <a:t>For MRUs larger than 160 MHz, the bits B0 and PS160 are just bits identifying the specific MRU and have no meaning of Primary/Secondary</a:t>
            </a:r>
          </a:p>
          <a:p>
            <a:endParaRPr lang="en-US" sz="2000" dirty="0"/>
          </a:p>
        </p:txBody>
      </p:sp>
      <p:sp>
        <p:nvSpPr>
          <p:cNvPr id="4" name="Slide Number Placeholder 3">
            <a:extLst>
              <a:ext uri="{FF2B5EF4-FFF2-40B4-BE49-F238E27FC236}">
                <a16:creationId xmlns:a16="http://schemas.microsoft.com/office/drawing/2014/main" id="{49C2CF84-3824-4311-B23E-30CAE6C8E5CF}"/>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01D3DB6E-9524-4516-8AFA-EFD11D1343A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2E674D8-DD21-4FF8-982A-1FF3C428CB94}"/>
              </a:ext>
            </a:extLst>
          </p:cNvPr>
          <p:cNvSpPr>
            <a:spLocks noGrp="1"/>
          </p:cNvSpPr>
          <p:nvPr>
            <p:ph type="dt" idx="15"/>
          </p:nvPr>
        </p:nvSpPr>
        <p:spPr/>
        <p:txBody>
          <a:bodyPr/>
          <a:lstStyle/>
          <a:p>
            <a:r>
              <a:rPr lang="en-US" dirty="0"/>
              <a:t>December 2020</a:t>
            </a:r>
            <a:endParaRPr lang="en-GB" dirty="0"/>
          </a:p>
        </p:txBody>
      </p:sp>
      <p:grpSp>
        <p:nvGrpSpPr>
          <p:cNvPr id="7" name="Group 6">
            <a:extLst>
              <a:ext uri="{FF2B5EF4-FFF2-40B4-BE49-F238E27FC236}">
                <a16:creationId xmlns:a16="http://schemas.microsoft.com/office/drawing/2014/main" id="{BA5D1EFC-40E3-4BF6-B1DE-084938402E46}"/>
              </a:ext>
            </a:extLst>
          </p:cNvPr>
          <p:cNvGrpSpPr/>
          <p:nvPr/>
        </p:nvGrpSpPr>
        <p:grpSpPr>
          <a:xfrm>
            <a:off x="228600" y="1752600"/>
            <a:ext cx="9206232" cy="2801597"/>
            <a:chOff x="228600" y="1752600"/>
            <a:chExt cx="9206232" cy="2801597"/>
          </a:xfrm>
        </p:grpSpPr>
        <p:pic>
          <p:nvPicPr>
            <p:cNvPr id="8" name="Picture 7">
              <a:extLst>
                <a:ext uri="{FF2B5EF4-FFF2-40B4-BE49-F238E27FC236}">
                  <a16:creationId xmlns:a16="http://schemas.microsoft.com/office/drawing/2014/main" id="{97C6503D-48C5-45D5-996C-519ACCEABA79}"/>
                </a:ext>
              </a:extLst>
            </p:cNvPr>
            <p:cNvPicPr>
              <a:picLocks noChangeAspect="1"/>
            </p:cNvPicPr>
            <p:nvPr/>
          </p:nvPicPr>
          <p:blipFill>
            <a:blip r:embed="rId3"/>
            <a:stretch>
              <a:fillRect/>
            </a:stretch>
          </p:blipFill>
          <p:spPr>
            <a:xfrm>
              <a:off x="2226589" y="2266926"/>
              <a:ext cx="7208243" cy="2287271"/>
            </a:xfrm>
            <a:prstGeom prst="rect">
              <a:avLst/>
            </a:prstGeom>
          </p:spPr>
        </p:pic>
        <p:sp>
          <p:nvSpPr>
            <p:cNvPr id="9" name="TextBox 8">
              <a:extLst>
                <a:ext uri="{FF2B5EF4-FFF2-40B4-BE49-F238E27FC236}">
                  <a16:creationId xmlns:a16="http://schemas.microsoft.com/office/drawing/2014/main" id="{9A73CF55-D5F9-4A70-80D5-9336E3F11A2E}"/>
                </a:ext>
              </a:extLst>
            </p:cNvPr>
            <p:cNvSpPr txBox="1"/>
            <p:nvPr/>
          </p:nvSpPr>
          <p:spPr>
            <a:xfrm>
              <a:off x="1040532" y="1764906"/>
              <a:ext cx="420402" cy="366149"/>
            </a:xfrm>
            <a:prstGeom prst="rect">
              <a:avLst/>
            </a:prstGeom>
            <a:noFill/>
          </p:spPr>
          <p:txBody>
            <a:bodyPr wrap="none" rtlCol="0">
              <a:spAutoFit/>
            </a:bodyPr>
            <a:lstStyle/>
            <a:p>
              <a:r>
                <a:rPr lang="en-US" sz="2000" u="sng" dirty="0">
                  <a:solidFill>
                    <a:schemeClr val="tx1"/>
                  </a:solidFill>
                  <a:latin typeface="Calibri" panose="020F0502020204030204" pitchFamily="34" charset="0"/>
                  <a:cs typeface="Calibri" panose="020F0502020204030204" pitchFamily="34" charset="0"/>
                </a:rPr>
                <a:t>B0</a:t>
              </a:r>
            </a:p>
          </p:txBody>
        </p:sp>
        <p:sp>
          <p:nvSpPr>
            <p:cNvPr id="10" name="TextBox 9">
              <a:extLst>
                <a:ext uri="{FF2B5EF4-FFF2-40B4-BE49-F238E27FC236}">
                  <a16:creationId xmlns:a16="http://schemas.microsoft.com/office/drawing/2014/main" id="{A828D7F3-2124-4455-B21A-1F5DD53C9B23}"/>
                </a:ext>
              </a:extLst>
            </p:cNvPr>
            <p:cNvSpPr txBox="1"/>
            <p:nvPr/>
          </p:nvSpPr>
          <p:spPr>
            <a:xfrm>
              <a:off x="1419242" y="1752600"/>
              <a:ext cx="742533" cy="366149"/>
            </a:xfrm>
            <a:prstGeom prst="rect">
              <a:avLst/>
            </a:prstGeom>
            <a:noFill/>
          </p:spPr>
          <p:txBody>
            <a:bodyPr wrap="none" rtlCol="0">
              <a:spAutoFit/>
            </a:bodyPr>
            <a:lstStyle/>
            <a:p>
              <a:r>
                <a:rPr lang="en-US" sz="2000" u="sng" dirty="0">
                  <a:solidFill>
                    <a:schemeClr val="tx1"/>
                  </a:solidFill>
                  <a:latin typeface="Calibri" panose="020F0502020204030204" pitchFamily="34" charset="0"/>
                  <a:cs typeface="Calibri" panose="020F0502020204030204" pitchFamily="34" charset="0"/>
                </a:rPr>
                <a:t>B7-B1</a:t>
              </a:r>
            </a:p>
          </p:txBody>
        </p:sp>
        <p:sp>
          <p:nvSpPr>
            <p:cNvPr id="11" name="TextBox 10">
              <a:extLst>
                <a:ext uri="{FF2B5EF4-FFF2-40B4-BE49-F238E27FC236}">
                  <a16:creationId xmlns:a16="http://schemas.microsoft.com/office/drawing/2014/main" id="{AA4C19CD-A535-46D1-85D3-2E36AC3C865A}"/>
                </a:ext>
              </a:extLst>
            </p:cNvPr>
            <p:cNvSpPr txBox="1"/>
            <p:nvPr/>
          </p:nvSpPr>
          <p:spPr>
            <a:xfrm>
              <a:off x="1105106" y="2880622"/>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12" name="TextBox 11">
              <a:extLst>
                <a:ext uri="{FF2B5EF4-FFF2-40B4-BE49-F238E27FC236}">
                  <a16:creationId xmlns:a16="http://schemas.microsoft.com/office/drawing/2014/main" id="{19957BE9-1596-4E91-BA9E-045CE80C89DF}"/>
                </a:ext>
              </a:extLst>
            </p:cNvPr>
            <p:cNvSpPr txBox="1"/>
            <p:nvPr/>
          </p:nvSpPr>
          <p:spPr>
            <a:xfrm>
              <a:off x="1125356" y="2305276"/>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3" name="TextBox 12">
              <a:extLst>
                <a:ext uri="{FF2B5EF4-FFF2-40B4-BE49-F238E27FC236}">
                  <a16:creationId xmlns:a16="http://schemas.microsoft.com/office/drawing/2014/main" id="{53B558C2-2A32-4564-B8AD-B490D1306283}"/>
                </a:ext>
              </a:extLst>
            </p:cNvPr>
            <p:cNvSpPr txBox="1"/>
            <p:nvPr/>
          </p:nvSpPr>
          <p:spPr>
            <a:xfrm>
              <a:off x="1538839" y="2305276"/>
              <a:ext cx="531738"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104</a:t>
              </a:r>
            </a:p>
          </p:txBody>
        </p:sp>
        <p:sp>
          <p:nvSpPr>
            <p:cNvPr id="14" name="TextBox 13">
              <a:extLst>
                <a:ext uri="{FF2B5EF4-FFF2-40B4-BE49-F238E27FC236}">
                  <a16:creationId xmlns:a16="http://schemas.microsoft.com/office/drawing/2014/main" id="{EB5950E5-12DA-4F12-A64E-520C99165EFA}"/>
                </a:ext>
              </a:extLst>
            </p:cNvPr>
            <p:cNvSpPr txBox="1"/>
            <p:nvPr/>
          </p:nvSpPr>
          <p:spPr>
            <a:xfrm>
              <a:off x="1538839" y="2880622"/>
              <a:ext cx="531738"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104</a:t>
              </a:r>
            </a:p>
          </p:txBody>
        </p:sp>
        <p:sp>
          <p:nvSpPr>
            <p:cNvPr id="15" name="TextBox 14">
              <a:extLst>
                <a:ext uri="{FF2B5EF4-FFF2-40B4-BE49-F238E27FC236}">
                  <a16:creationId xmlns:a16="http://schemas.microsoft.com/office/drawing/2014/main" id="{52055C3E-E998-40CC-8D9B-F3E37339E1F8}"/>
                </a:ext>
              </a:extLst>
            </p:cNvPr>
            <p:cNvSpPr txBox="1"/>
            <p:nvPr/>
          </p:nvSpPr>
          <p:spPr>
            <a:xfrm>
              <a:off x="1104460" y="4166878"/>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16" name="TextBox 15">
              <a:extLst>
                <a:ext uri="{FF2B5EF4-FFF2-40B4-BE49-F238E27FC236}">
                  <a16:creationId xmlns:a16="http://schemas.microsoft.com/office/drawing/2014/main" id="{B4EFC8BD-F11E-4F3F-A698-697A4AF1EC9B}"/>
                </a:ext>
              </a:extLst>
            </p:cNvPr>
            <p:cNvSpPr txBox="1"/>
            <p:nvPr/>
          </p:nvSpPr>
          <p:spPr>
            <a:xfrm>
              <a:off x="1124710" y="3539288"/>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7" name="TextBox 16">
              <a:extLst>
                <a:ext uri="{FF2B5EF4-FFF2-40B4-BE49-F238E27FC236}">
                  <a16:creationId xmlns:a16="http://schemas.microsoft.com/office/drawing/2014/main" id="{D1ACAF76-E234-462E-BD61-5A33AFD44909}"/>
                </a:ext>
              </a:extLst>
            </p:cNvPr>
            <p:cNvSpPr txBox="1"/>
            <p:nvPr/>
          </p:nvSpPr>
          <p:spPr>
            <a:xfrm>
              <a:off x="1538192" y="3532164"/>
              <a:ext cx="531738"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104</a:t>
              </a:r>
            </a:p>
          </p:txBody>
        </p:sp>
        <p:sp>
          <p:nvSpPr>
            <p:cNvPr id="18" name="TextBox 17">
              <a:extLst>
                <a:ext uri="{FF2B5EF4-FFF2-40B4-BE49-F238E27FC236}">
                  <a16:creationId xmlns:a16="http://schemas.microsoft.com/office/drawing/2014/main" id="{B73B18B9-526F-4356-8801-525C37DD65BE}"/>
                </a:ext>
              </a:extLst>
            </p:cNvPr>
            <p:cNvSpPr txBox="1"/>
            <p:nvPr/>
          </p:nvSpPr>
          <p:spPr>
            <a:xfrm>
              <a:off x="1538192" y="4166878"/>
              <a:ext cx="531738"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104</a:t>
              </a:r>
            </a:p>
          </p:txBody>
        </p:sp>
        <p:sp>
          <p:nvSpPr>
            <p:cNvPr id="19" name="TextBox 18">
              <a:extLst>
                <a:ext uri="{FF2B5EF4-FFF2-40B4-BE49-F238E27FC236}">
                  <a16:creationId xmlns:a16="http://schemas.microsoft.com/office/drawing/2014/main" id="{C832FBE5-840C-4639-A217-F0BC7AE6DD08}"/>
                </a:ext>
              </a:extLst>
            </p:cNvPr>
            <p:cNvSpPr txBox="1"/>
            <p:nvPr/>
          </p:nvSpPr>
          <p:spPr>
            <a:xfrm>
              <a:off x="228600" y="1752600"/>
              <a:ext cx="835735" cy="400110"/>
            </a:xfrm>
            <a:prstGeom prst="rect">
              <a:avLst/>
            </a:prstGeom>
            <a:noFill/>
          </p:spPr>
          <p:txBody>
            <a:bodyPr wrap="none" rtlCol="0">
              <a:spAutoFit/>
            </a:bodyPr>
            <a:lstStyle/>
            <a:p>
              <a:r>
                <a:rPr lang="en-US" sz="2000" u="sng" dirty="0">
                  <a:solidFill>
                    <a:srgbClr val="FF0000"/>
                  </a:solidFill>
                  <a:latin typeface="Calibri" panose="020F0502020204030204" pitchFamily="34" charset="0"/>
                  <a:cs typeface="Calibri" panose="020F0502020204030204" pitchFamily="34" charset="0"/>
                </a:rPr>
                <a:t>PS160</a:t>
              </a:r>
            </a:p>
          </p:txBody>
        </p:sp>
        <p:sp>
          <p:nvSpPr>
            <p:cNvPr id="20" name="TextBox 19">
              <a:extLst>
                <a:ext uri="{FF2B5EF4-FFF2-40B4-BE49-F238E27FC236}">
                  <a16:creationId xmlns:a16="http://schemas.microsoft.com/office/drawing/2014/main" id="{5153A6B3-6796-4BE0-9DA4-692195752AFE}"/>
                </a:ext>
              </a:extLst>
            </p:cNvPr>
            <p:cNvSpPr txBox="1"/>
            <p:nvPr/>
          </p:nvSpPr>
          <p:spPr>
            <a:xfrm>
              <a:off x="457847" y="2880622"/>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21" name="TextBox 20">
              <a:extLst>
                <a:ext uri="{FF2B5EF4-FFF2-40B4-BE49-F238E27FC236}">
                  <a16:creationId xmlns:a16="http://schemas.microsoft.com/office/drawing/2014/main" id="{ADBD4EE4-17D2-4FAE-AE13-E11819B3C189}"/>
                </a:ext>
              </a:extLst>
            </p:cNvPr>
            <p:cNvSpPr txBox="1"/>
            <p:nvPr/>
          </p:nvSpPr>
          <p:spPr>
            <a:xfrm>
              <a:off x="478097" y="2326445"/>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22" name="TextBox 21">
              <a:extLst>
                <a:ext uri="{FF2B5EF4-FFF2-40B4-BE49-F238E27FC236}">
                  <a16:creationId xmlns:a16="http://schemas.microsoft.com/office/drawing/2014/main" id="{A57F3C4E-F503-4BFF-A708-3A6246ABF9E5}"/>
                </a:ext>
              </a:extLst>
            </p:cNvPr>
            <p:cNvSpPr txBox="1"/>
            <p:nvPr/>
          </p:nvSpPr>
          <p:spPr>
            <a:xfrm>
              <a:off x="457200" y="4188048"/>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23" name="TextBox 22">
              <a:extLst>
                <a:ext uri="{FF2B5EF4-FFF2-40B4-BE49-F238E27FC236}">
                  <a16:creationId xmlns:a16="http://schemas.microsoft.com/office/drawing/2014/main" id="{C1DFCB52-964F-45F4-982D-DB0621BD165D}"/>
                </a:ext>
              </a:extLst>
            </p:cNvPr>
            <p:cNvSpPr txBox="1"/>
            <p:nvPr/>
          </p:nvSpPr>
          <p:spPr>
            <a:xfrm>
              <a:off x="477451" y="3560457"/>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grpSp>
    </p:spTree>
    <p:extLst>
      <p:ext uri="{BB962C8B-B14F-4D97-AF65-F5344CB8AC3E}">
        <p14:creationId xmlns:p14="http://schemas.microsoft.com/office/powerpoint/2010/main" val="19780058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3F60D-CA8D-49A8-8216-97232CD4D071}"/>
              </a:ext>
            </a:extLst>
          </p:cNvPr>
          <p:cNvSpPr>
            <a:spLocks noGrp="1"/>
          </p:cNvSpPr>
          <p:nvPr>
            <p:ph type="title"/>
          </p:nvPr>
        </p:nvSpPr>
        <p:spPr>
          <a:xfrm>
            <a:off x="731520" y="731523"/>
            <a:ext cx="8288868" cy="716278"/>
          </a:xfrm>
        </p:spPr>
        <p:txBody>
          <a:bodyPr/>
          <a:lstStyle/>
          <a:p>
            <a:r>
              <a:rPr lang="en-US" sz="3200" dirty="0"/>
              <a:t>SS Allocation Subfield</a:t>
            </a:r>
          </a:p>
        </p:txBody>
      </p:sp>
      <p:sp>
        <p:nvSpPr>
          <p:cNvPr id="3" name="Content Placeholder 2">
            <a:extLst>
              <a:ext uri="{FF2B5EF4-FFF2-40B4-BE49-F238E27FC236}">
                <a16:creationId xmlns:a16="http://schemas.microsoft.com/office/drawing/2014/main" id="{9CCE9E72-CF66-4709-8474-A34D08A7C205}"/>
              </a:ext>
            </a:extLst>
          </p:cNvPr>
          <p:cNvSpPr>
            <a:spLocks noGrp="1"/>
          </p:cNvSpPr>
          <p:nvPr>
            <p:ph idx="1"/>
          </p:nvPr>
        </p:nvSpPr>
        <p:spPr>
          <a:xfrm>
            <a:off x="608705" y="4749797"/>
            <a:ext cx="8763895" cy="1651003"/>
          </a:xfrm>
        </p:spPr>
        <p:txBody>
          <a:bodyPr/>
          <a:lstStyle/>
          <a:p>
            <a:r>
              <a:rPr lang="en-US" sz="2200" dirty="0"/>
              <a:t>Four bits allow indexing the starting spatial stream over the full 16-bit range, supporting up to a total of 16 spatial streams in UL MU-MIMO</a:t>
            </a:r>
          </a:p>
          <a:p>
            <a:r>
              <a:rPr lang="en-US" sz="2200" dirty="0"/>
              <a:t>Two bits for the Number of Spatial Streams supports up to 4 spatial streams per-user</a:t>
            </a:r>
          </a:p>
        </p:txBody>
      </p:sp>
      <p:sp>
        <p:nvSpPr>
          <p:cNvPr id="4" name="Slide Number Placeholder 3">
            <a:extLst>
              <a:ext uri="{FF2B5EF4-FFF2-40B4-BE49-F238E27FC236}">
                <a16:creationId xmlns:a16="http://schemas.microsoft.com/office/drawing/2014/main" id="{1BC69A6E-25D3-4A05-B58E-BB3A0E64966B}"/>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4952808B-07F7-4732-88D5-ED6BF1C01C1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779A002-1C13-4542-BB87-430B3C7FEA0E}"/>
              </a:ext>
            </a:extLst>
          </p:cNvPr>
          <p:cNvSpPr>
            <a:spLocks noGrp="1"/>
          </p:cNvSpPr>
          <p:nvPr>
            <p:ph type="dt" idx="15"/>
          </p:nvPr>
        </p:nvSpPr>
        <p:spPr/>
        <p:txBody>
          <a:bodyPr/>
          <a:lstStyle/>
          <a:p>
            <a:r>
              <a:rPr lang="en-US" dirty="0"/>
              <a:t>December 2020</a:t>
            </a:r>
            <a:endParaRPr lang="en-GB" dirty="0"/>
          </a:p>
        </p:txBody>
      </p:sp>
      <p:pic>
        <p:nvPicPr>
          <p:cNvPr id="10" name="Picture 9">
            <a:extLst>
              <a:ext uri="{FF2B5EF4-FFF2-40B4-BE49-F238E27FC236}">
                <a16:creationId xmlns:a16="http://schemas.microsoft.com/office/drawing/2014/main" id="{8110847C-A067-4A23-A08A-873C91A3ED24}"/>
              </a:ext>
            </a:extLst>
          </p:cNvPr>
          <p:cNvPicPr>
            <a:picLocks noChangeAspect="1"/>
          </p:cNvPicPr>
          <p:nvPr/>
        </p:nvPicPr>
        <p:blipFill>
          <a:blip r:embed="rId2"/>
          <a:stretch>
            <a:fillRect/>
          </a:stretch>
        </p:blipFill>
        <p:spPr>
          <a:xfrm>
            <a:off x="1905000" y="1905000"/>
            <a:ext cx="5489524" cy="1843809"/>
          </a:xfrm>
          <a:prstGeom prst="rect">
            <a:avLst/>
          </a:prstGeom>
        </p:spPr>
      </p:pic>
    </p:spTree>
    <p:extLst>
      <p:ext uri="{BB962C8B-B14F-4D97-AF65-F5344CB8AC3E}">
        <p14:creationId xmlns:p14="http://schemas.microsoft.com/office/powerpoint/2010/main" val="29613941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BFE8F-197B-4C29-B787-A3CE1295667E}"/>
              </a:ext>
            </a:extLst>
          </p:cNvPr>
          <p:cNvSpPr>
            <a:spLocks noGrp="1"/>
          </p:cNvSpPr>
          <p:nvPr>
            <p:ph type="title"/>
          </p:nvPr>
        </p:nvSpPr>
        <p:spPr>
          <a:xfrm>
            <a:off x="731520" y="731523"/>
            <a:ext cx="8288868" cy="716278"/>
          </a:xfrm>
        </p:spPr>
        <p:txBody>
          <a:bodyPr/>
          <a:lstStyle/>
          <a:p>
            <a:r>
              <a:rPr lang="en-US" sz="3200" dirty="0"/>
              <a:t>User Info Field Summary</a:t>
            </a:r>
          </a:p>
        </p:txBody>
      </p:sp>
      <p:sp>
        <p:nvSpPr>
          <p:cNvPr id="3" name="Content Placeholder 2">
            <a:extLst>
              <a:ext uri="{FF2B5EF4-FFF2-40B4-BE49-F238E27FC236}">
                <a16:creationId xmlns:a16="http://schemas.microsoft.com/office/drawing/2014/main" id="{3EF9B058-5CE4-4658-8767-FE0C99D99291}"/>
              </a:ext>
            </a:extLst>
          </p:cNvPr>
          <p:cNvSpPr>
            <a:spLocks noGrp="1"/>
          </p:cNvSpPr>
          <p:nvPr>
            <p:ph idx="1"/>
          </p:nvPr>
        </p:nvSpPr>
        <p:spPr>
          <a:xfrm>
            <a:off x="609600" y="1828800"/>
            <a:ext cx="8534400" cy="4876800"/>
          </a:xfrm>
        </p:spPr>
        <p:txBody>
          <a:bodyPr/>
          <a:lstStyle/>
          <a:p>
            <a:r>
              <a:rPr lang="en-US" sz="2200" dirty="0"/>
              <a:t>B25 is an EHT Reserved bit.  In R1 it is set to zero.</a:t>
            </a:r>
          </a:p>
          <a:p>
            <a:r>
              <a:rPr lang="en-US" sz="2200" dirty="0"/>
              <a:t>B39 is the PS160 Bit</a:t>
            </a:r>
          </a:p>
          <a:p>
            <a:pPr lvl="1"/>
            <a:r>
              <a:rPr lang="en-US" sz="2000" dirty="0"/>
              <a:t>Used in the RU Allocation Table</a:t>
            </a:r>
          </a:p>
          <a:p>
            <a:r>
              <a:rPr lang="en-US" sz="2200" dirty="0"/>
              <a:t>B26-29 is a 4-bit subfield indicating the Starting Spatial Stream Number</a:t>
            </a:r>
          </a:p>
          <a:p>
            <a:r>
              <a:rPr lang="en-US" sz="2200" dirty="0"/>
              <a:t>B30-B31 is a 2-bit subfield indicating the number of per-User Spatial Streams</a:t>
            </a:r>
          </a:p>
          <a:p>
            <a:endParaRPr lang="en-US" sz="2200" dirty="0"/>
          </a:p>
          <a:p>
            <a:r>
              <a:rPr lang="en-US" sz="2200" dirty="0"/>
              <a:t>As described earlier</a:t>
            </a:r>
          </a:p>
          <a:p>
            <a:pPr lvl="1"/>
            <a:r>
              <a:rPr lang="en-US" sz="2000" dirty="0"/>
              <a:t>In R2 TB A-PPDU signaling can be included in the Common Info</a:t>
            </a:r>
          </a:p>
          <a:p>
            <a:pPr lvl="1"/>
            <a:r>
              <a:rPr lang="en-US" sz="2000" dirty="0"/>
              <a:t>Since the STA can determine its RU/MRU location processing only the User Info Field, without knowing </a:t>
            </a:r>
            <a:r>
              <a:rPr lang="en-US" sz="2000" i="1" dirty="0"/>
              <a:t>a priori </a:t>
            </a:r>
            <a:r>
              <a:rPr lang="en-US" sz="2000" dirty="0"/>
              <a:t>if the User Info Field is, HE or EHT format</a:t>
            </a:r>
          </a:p>
        </p:txBody>
      </p:sp>
      <p:sp>
        <p:nvSpPr>
          <p:cNvPr id="4" name="Slide Number Placeholder 3">
            <a:extLst>
              <a:ext uri="{FF2B5EF4-FFF2-40B4-BE49-F238E27FC236}">
                <a16:creationId xmlns:a16="http://schemas.microsoft.com/office/drawing/2014/main" id="{505FA96B-FA4B-4585-94F5-B274FCD01EB9}"/>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0DFE834E-3C73-430F-A984-C4DAC0796AF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95F6E2B-789C-4E22-B6D0-E121E27E0424}"/>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5886968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8C363-91E1-42DE-951D-E95D3D671A7B}"/>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886D1618-98BB-4D02-B794-05D2D619DB61}"/>
              </a:ext>
            </a:extLst>
          </p:cNvPr>
          <p:cNvSpPr>
            <a:spLocks noGrp="1"/>
          </p:cNvSpPr>
          <p:nvPr>
            <p:ph idx="1"/>
          </p:nvPr>
        </p:nvSpPr>
        <p:spPr>
          <a:xfrm>
            <a:off x="441114" y="2133600"/>
            <a:ext cx="8869680" cy="4387427"/>
          </a:xfrm>
        </p:spPr>
        <p:txBody>
          <a:bodyPr/>
          <a:lstStyle/>
          <a:p>
            <a:r>
              <a:rPr lang="en-US" dirty="0"/>
              <a:t>Do you agree to set the Trigger Frame Common Info Field Reserved Bit (B63), Enhanced Trigger Frame Flag, to one to indicate this is an Enhanced Trigger Frame?</a:t>
            </a:r>
          </a:p>
          <a:p>
            <a:pPr lvl="1"/>
            <a:r>
              <a:rPr lang="en-US" dirty="0"/>
              <a:t>Note: This indicates the presence of the Special User Info Field, immediately after the Common Info Field, which carries the non-derived subfields of the U-SIG in the TB PPDU</a:t>
            </a:r>
          </a:p>
          <a:p>
            <a:pPr lvl="1"/>
            <a:r>
              <a:rPr lang="en-US" dirty="0"/>
              <a:t>Note: This indicates that the User Info Field addressed to an R1 EHT STA is in the EHT Format</a:t>
            </a:r>
          </a:p>
          <a:p>
            <a:endParaRPr lang="en-US" dirty="0"/>
          </a:p>
          <a:p>
            <a:endParaRPr lang="en-US" dirty="0"/>
          </a:p>
        </p:txBody>
      </p:sp>
      <p:sp>
        <p:nvSpPr>
          <p:cNvPr id="4" name="Slide Number Placeholder 3">
            <a:extLst>
              <a:ext uri="{FF2B5EF4-FFF2-40B4-BE49-F238E27FC236}">
                <a16:creationId xmlns:a16="http://schemas.microsoft.com/office/drawing/2014/main" id="{329F92E1-04D5-4EFC-9C2B-F43F895FC5FD}"/>
              </a:ext>
            </a:extLst>
          </p:cNvPr>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5FDE2C7-DDB3-4ACB-BD03-73918A2CC85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349A4F6-ED57-4CC7-9E9D-070B3966762C}"/>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37746265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3BCF4-FC03-493B-A192-C6F9EBFBCD5E}"/>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883C7E6C-0963-4ADE-84BC-B0552C890CC9}"/>
              </a:ext>
            </a:extLst>
          </p:cNvPr>
          <p:cNvSpPr>
            <a:spLocks noGrp="1"/>
          </p:cNvSpPr>
          <p:nvPr>
            <p:ph idx="1"/>
          </p:nvPr>
        </p:nvSpPr>
        <p:spPr/>
        <p:txBody>
          <a:bodyPr/>
          <a:lstStyle/>
          <a:p>
            <a:r>
              <a:rPr lang="en-US" dirty="0"/>
              <a:t>Do you agree that,</a:t>
            </a:r>
          </a:p>
          <a:p>
            <a:pPr lvl="1"/>
            <a:r>
              <a:rPr lang="en-US" dirty="0"/>
              <a:t>If Enhanced Trigger Frame Flag is zero, the User Info Field is HE format</a:t>
            </a:r>
          </a:p>
          <a:p>
            <a:pPr lvl="2"/>
            <a:r>
              <a:rPr lang="en-US" sz="2200" b="1" dirty="0"/>
              <a:t>EHT STA transmits HE TB PPDU</a:t>
            </a:r>
          </a:p>
          <a:p>
            <a:pPr lvl="1"/>
            <a:r>
              <a:rPr lang="en-US" dirty="0"/>
              <a:t>In R1, if Enhanced Trigger Frame Flag is one, the User Info Field is EHT Format</a:t>
            </a:r>
          </a:p>
          <a:p>
            <a:pPr lvl="2"/>
            <a:r>
              <a:rPr lang="en-US" sz="2200" b="1" dirty="0"/>
              <a:t>EHT STA transmits EHT TB PPDU</a:t>
            </a:r>
          </a:p>
          <a:p>
            <a:endParaRPr lang="en-US" dirty="0"/>
          </a:p>
        </p:txBody>
      </p:sp>
      <p:sp>
        <p:nvSpPr>
          <p:cNvPr id="4" name="Slide Number Placeholder 3">
            <a:extLst>
              <a:ext uri="{FF2B5EF4-FFF2-40B4-BE49-F238E27FC236}">
                <a16:creationId xmlns:a16="http://schemas.microsoft.com/office/drawing/2014/main" id="{DD12C17F-8811-43B7-867B-6764CCC68B56}"/>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F8782C61-66E5-43F9-85D7-DE09A842A725}"/>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7F97ED2-AB41-43BE-9BA7-EDFBA4266408}"/>
              </a:ext>
            </a:extLst>
          </p:cNvPr>
          <p:cNvSpPr>
            <a:spLocks noGrp="1"/>
          </p:cNvSpPr>
          <p:nvPr>
            <p:ph type="dt" idx="15"/>
          </p:nvPr>
        </p:nvSpPr>
        <p:spPr/>
        <p:txBody>
          <a:bodyPr/>
          <a:lstStyle/>
          <a:p>
            <a:r>
              <a:rPr lang="en-US"/>
              <a:t>December 2020</a:t>
            </a:r>
            <a:endParaRPr lang="en-GB" dirty="0"/>
          </a:p>
        </p:txBody>
      </p:sp>
    </p:spTree>
    <p:extLst>
      <p:ext uri="{BB962C8B-B14F-4D97-AF65-F5344CB8AC3E}">
        <p14:creationId xmlns:p14="http://schemas.microsoft.com/office/powerpoint/2010/main" val="3852849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EC6FD-F890-48E8-B444-EF688E1F523F}"/>
              </a:ext>
            </a:extLst>
          </p:cNvPr>
          <p:cNvSpPr>
            <a:spLocks noGrp="1"/>
          </p:cNvSpPr>
          <p:nvPr>
            <p:ph type="title"/>
          </p:nvPr>
        </p:nvSpPr>
        <p:spPr>
          <a:xfrm>
            <a:off x="731520" y="731522"/>
            <a:ext cx="8288868" cy="868677"/>
          </a:xfrm>
        </p:spPr>
        <p:txBody>
          <a:bodyPr/>
          <a:lstStyle/>
          <a:p>
            <a:r>
              <a:rPr lang="en-US" sz="3200" dirty="0"/>
              <a:t>Requirements</a:t>
            </a:r>
          </a:p>
        </p:txBody>
      </p:sp>
      <p:sp>
        <p:nvSpPr>
          <p:cNvPr id="4" name="Slide Number Placeholder 3">
            <a:extLst>
              <a:ext uri="{FF2B5EF4-FFF2-40B4-BE49-F238E27FC236}">
                <a16:creationId xmlns:a16="http://schemas.microsoft.com/office/drawing/2014/main" id="{0EEEDFC9-7B5D-45BD-9F64-B0DAC18B9BE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3E92747-E80C-4E11-9341-80DB37ED68F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E13D948-0390-4465-8265-2817810DF065}"/>
              </a:ext>
            </a:extLst>
          </p:cNvPr>
          <p:cNvSpPr>
            <a:spLocks noGrp="1"/>
          </p:cNvSpPr>
          <p:nvPr>
            <p:ph type="dt" idx="15"/>
          </p:nvPr>
        </p:nvSpPr>
        <p:spPr/>
        <p:txBody>
          <a:bodyPr/>
          <a:lstStyle/>
          <a:p>
            <a:r>
              <a:rPr lang="en-US" dirty="0"/>
              <a:t>December 2020</a:t>
            </a:r>
            <a:endParaRPr lang="en-GB" dirty="0"/>
          </a:p>
        </p:txBody>
      </p:sp>
      <p:graphicFrame>
        <p:nvGraphicFramePr>
          <p:cNvPr id="8" name="Table 4">
            <a:extLst>
              <a:ext uri="{FF2B5EF4-FFF2-40B4-BE49-F238E27FC236}">
                <a16:creationId xmlns:a16="http://schemas.microsoft.com/office/drawing/2014/main" id="{697B4CFD-A9D1-48C2-B017-E975B23DFE37}"/>
              </a:ext>
            </a:extLst>
          </p:cNvPr>
          <p:cNvGraphicFramePr>
            <a:graphicFrameLocks/>
          </p:cNvGraphicFramePr>
          <p:nvPr>
            <p:extLst>
              <p:ext uri="{D42A27DB-BD31-4B8C-83A1-F6EECF244321}">
                <p14:modId xmlns:p14="http://schemas.microsoft.com/office/powerpoint/2010/main" val="4260675641"/>
              </p:ext>
            </p:extLst>
          </p:nvPr>
        </p:nvGraphicFramePr>
        <p:xfrm>
          <a:off x="316653" y="1752600"/>
          <a:ext cx="9208347" cy="3576320"/>
        </p:xfrm>
        <a:graphic>
          <a:graphicData uri="http://schemas.openxmlformats.org/drawingml/2006/table">
            <a:tbl>
              <a:tblPr firstRow="1" bandRow="1">
                <a:tableStyleId>{21E4AEA4-8DFA-4A89-87EB-49C32662AFE0}</a:tableStyleId>
              </a:tblPr>
              <a:tblGrid>
                <a:gridCol w="1953184">
                  <a:extLst>
                    <a:ext uri="{9D8B030D-6E8A-4147-A177-3AD203B41FA5}">
                      <a16:colId xmlns:a16="http://schemas.microsoft.com/office/drawing/2014/main" val="2700264813"/>
                    </a:ext>
                  </a:extLst>
                </a:gridCol>
                <a:gridCol w="7255163">
                  <a:extLst>
                    <a:ext uri="{9D8B030D-6E8A-4147-A177-3AD203B41FA5}">
                      <a16:colId xmlns:a16="http://schemas.microsoft.com/office/drawing/2014/main" val="1193370105"/>
                    </a:ext>
                  </a:extLst>
                </a:gridCol>
              </a:tblGrid>
              <a:tr h="370840">
                <a:tc>
                  <a:txBody>
                    <a:bodyPr/>
                    <a:lstStyle/>
                    <a:p>
                      <a:r>
                        <a:rPr lang="en-US" sz="1800" dirty="0">
                          <a:latin typeface="Calibri" panose="020F0502020204030204" pitchFamily="34" charset="0"/>
                          <a:cs typeface="Calibri" panose="020F0502020204030204" pitchFamily="34" charset="0"/>
                        </a:rPr>
                        <a:t>Item</a:t>
                      </a:r>
                    </a:p>
                  </a:txBody>
                  <a:tcPr/>
                </a:tc>
                <a:tc>
                  <a:txBody>
                    <a:bodyPr/>
                    <a:lstStyle/>
                    <a:p>
                      <a:r>
                        <a:rPr lang="en-US" sz="1800" dirty="0">
                          <a:latin typeface="Calibri" panose="020F0502020204030204" pitchFamily="34" charset="0"/>
                          <a:cs typeface="Calibri" panose="020F0502020204030204" pitchFamily="34" charset="0"/>
                        </a:rPr>
                        <a:t>Requirement</a:t>
                      </a:r>
                    </a:p>
                  </a:txBody>
                  <a:tcPr/>
                </a:tc>
                <a:extLst>
                  <a:ext uri="{0D108BD9-81ED-4DB2-BD59-A6C34878D82A}">
                    <a16:rowId xmlns:a16="http://schemas.microsoft.com/office/drawing/2014/main" val="2237980994"/>
                  </a:ext>
                </a:extLst>
              </a:tr>
              <a:tr h="370840">
                <a:tc>
                  <a:txBody>
                    <a:bodyPr/>
                    <a:lstStyle/>
                    <a:p>
                      <a:r>
                        <a:rPr lang="en-US" sz="1800" dirty="0">
                          <a:latin typeface="Calibri" panose="020F0502020204030204" pitchFamily="34" charset="0"/>
                          <a:cs typeface="Calibri" panose="020F0502020204030204" pitchFamily="34" charset="0"/>
                        </a:rPr>
                        <a:t>Backward Compatibility</a:t>
                      </a:r>
                    </a:p>
                  </a:txBody>
                  <a:tcPr/>
                </a:tc>
                <a:tc>
                  <a:txBody>
                    <a:bodyPr/>
                    <a:lstStyle/>
                    <a:p>
                      <a:r>
                        <a:rPr lang="en-US" sz="1800" dirty="0">
                          <a:latin typeface="Calibri" panose="020F0502020204030204" pitchFamily="34" charset="0"/>
                          <a:cs typeface="Calibri" panose="020F0502020204030204" pitchFamily="34" charset="0"/>
                        </a:rPr>
                        <a:t>An HE STA decoding the Enhanced Trigger Frame will not have any modified behavior</a:t>
                      </a:r>
                    </a:p>
                  </a:txBody>
                  <a:tcPr/>
                </a:tc>
                <a:extLst>
                  <a:ext uri="{0D108BD9-81ED-4DB2-BD59-A6C34878D82A}">
                    <a16:rowId xmlns:a16="http://schemas.microsoft.com/office/drawing/2014/main" val="1364403786"/>
                  </a:ext>
                </a:extLst>
              </a:tr>
              <a:tr h="370840">
                <a:tc>
                  <a:txBody>
                    <a:bodyPr/>
                    <a:lstStyle/>
                    <a:p>
                      <a:r>
                        <a:rPr lang="en-US" sz="1800" dirty="0">
                          <a:latin typeface="Calibri" panose="020F0502020204030204" pitchFamily="34" charset="0"/>
                          <a:cs typeface="Calibri" panose="020F0502020204030204" pitchFamily="34" charset="0"/>
                        </a:rPr>
                        <a:t>EHT Support</a:t>
                      </a:r>
                    </a:p>
                  </a:txBody>
                  <a:tcPr/>
                </a:tc>
                <a:tc>
                  <a:txBody>
                    <a:bodyPr/>
                    <a:lstStyle/>
                    <a:p>
                      <a:r>
                        <a:rPr lang="en-US" sz="1800" dirty="0">
                          <a:latin typeface="Calibri" panose="020F0502020204030204" pitchFamily="34" charset="0"/>
                          <a:cs typeface="Calibri" panose="020F0502020204030204" pitchFamily="34" charset="0"/>
                        </a:rPr>
                        <a:t>An EHT STA can decode the Enhanced Trigger Frame and support new EHT Features</a:t>
                      </a:r>
                    </a:p>
                  </a:txBody>
                  <a:tcPr/>
                </a:tc>
                <a:extLst>
                  <a:ext uri="{0D108BD9-81ED-4DB2-BD59-A6C34878D82A}">
                    <a16:rowId xmlns:a16="http://schemas.microsoft.com/office/drawing/2014/main" val="1858252459"/>
                  </a:ext>
                </a:extLst>
              </a:tr>
              <a:tr h="370840">
                <a:tc>
                  <a:txBody>
                    <a:bodyPr/>
                    <a:lstStyle/>
                    <a:p>
                      <a:r>
                        <a:rPr lang="en-US" sz="1800" dirty="0">
                          <a:latin typeface="Calibri" panose="020F0502020204030204" pitchFamily="34" charset="0"/>
                          <a:cs typeface="Calibri" panose="020F0502020204030204" pitchFamily="34" charset="0"/>
                        </a:rPr>
                        <a:t>320 MHz Support</a:t>
                      </a:r>
                    </a:p>
                  </a:txBody>
                  <a:tcPr/>
                </a:tc>
                <a:tc>
                  <a:txBody>
                    <a:bodyPr/>
                    <a:lstStyle/>
                    <a:p>
                      <a:r>
                        <a:rPr lang="en-US" sz="1800" dirty="0">
                          <a:latin typeface="Calibri" panose="020F0502020204030204" pitchFamily="34" charset="0"/>
                          <a:cs typeface="Calibri" panose="020F0502020204030204" pitchFamily="34" charset="0"/>
                        </a:rPr>
                        <a:t>The Enhanced Trigger Frame signals 320 MHz for EHT STAs</a:t>
                      </a:r>
                    </a:p>
                  </a:txBody>
                  <a:tcPr/>
                </a:tc>
                <a:extLst>
                  <a:ext uri="{0D108BD9-81ED-4DB2-BD59-A6C34878D82A}">
                    <a16:rowId xmlns:a16="http://schemas.microsoft.com/office/drawing/2014/main" val="273420455"/>
                  </a:ext>
                </a:extLst>
              </a:tr>
              <a:tr h="370840">
                <a:tc>
                  <a:txBody>
                    <a:bodyPr/>
                    <a:lstStyle/>
                    <a:p>
                      <a:r>
                        <a:rPr lang="en-US" sz="1800" dirty="0">
                          <a:latin typeface="Calibri" panose="020F0502020204030204" pitchFamily="34" charset="0"/>
                          <a:cs typeface="Calibri" panose="020F0502020204030204" pitchFamily="34" charset="0"/>
                        </a:rPr>
                        <a:t>16 Spatial Stream Support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The Enhanced Trigger Frame signals up to 16 Total Spatial Streams for EHT STAs</a:t>
                      </a:r>
                    </a:p>
                    <a:p>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08776520"/>
                  </a:ext>
                </a:extLst>
              </a:tr>
              <a:tr h="370840">
                <a:tc>
                  <a:txBody>
                    <a:bodyPr/>
                    <a:lstStyle/>
                    <a:p>
                      <a:r>
                        <a:rPr lang="en-US" sz="1800" dirty="0">
                          <a:latin typeface="Calibri" panose="020F0502020204030204" pitchFamily="34" charset="0"/>
                          <a:cs typeface="Calibri" panose="020F0502020204030204" pitchFamily="34" charset="0"/>
                        </a:rPr>
                        <a:t>RU Allocation</a:t>
                      </a:r>
                    </a:p>
                  </a:txBody>
                  <a:tcPr/>
                </a:tc>
                <a:tc>
                  <a:txBody>
                    <a:bodyPr/>
                    <a:lstStyle/>
                    <a:p>
                      <a:r>
                        <a:rPr lang="en-US" sz="1800" dirty="0">
                          <a:latin typeface="Calibri" panose="020F0502020204030204" pitchFamily="34" charset="0"/>
                          <a:cs typeface="Calibri" panose="020F0502020204030204" pitchFamily="34" charset="0"/>
                        </a:rPr>
                        <a:t>The Enhanced Trigger Frame supports EHT RU Allocations including MRU allocations</a:t>
                      </a:r>
                    </a:p>
                  </a:txBody>
                  <a:tcPr/>
                </a:tc>
                <a:extLst>
                  <a:ext uri="{0D108BD9-81ED-4DB2-BD59-A6C34878D82A}">
                    <a16:rowId xmlns:a16="http://schemas.microsoft.com/office/drawing/2014/main" val="243110021"/>
                  </a:ext>
                </a:extLst>
              </a:tr>
            </a:tbl>
          </a:graphicData>
        </a:graphic>
      </p:graphicFrame>
    </p:spTree>
    <p:extLst>
      <p:ext uri="{BB962C8B-B14F-4D97-AF65-F5344CB8AC3E}">
        <p14:creationId xmlns:p14="http://schemas.microsoft.com/office/powerpoint/2010/main" val="35626247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AF837-8861-4274-9E43-190A93440496}"/>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6F688A15-0E38-4654-95AE-AD6F5D5EBC85}"/>
              </a:ext>
            </a:extLst>
          </p:cNvPr>
          <p:cNvSpPr>
            <a:spLocks noGrp="1"/>
          </p:cNvSpPr>
          <p:nvPr>
            <p:ph idx="1"/>
          </p:nvPr>
        </p:nvSpPr>
        <p:spPr/>
        <p:txBody>
          <a:bodyPr/>
          <a:lstStyle/>
          <a:p>
            <a:r>
              <a:rPr lang="en-US" dirty="0"/>
              <a:t>Do you agree that in the Trigger Frame, immediately after the Common Info Field, there is a Special User Info Field which carries the following non-derived subfields of the U-SIG in the TB PPDU,</a:t>
            </a:r>
          </a:p>
          <a:p>
            <a:pPr lvl="1"/>
            <a:r>
              <a:rPr lang="en-US" dirty="0"/>
              <a:t>PHY Version ID (3 bits)</a:t>
            </a:r>
          </a:p>
          <a:p>
            <a:pPr lvl="1"/>
            <a:r>
              <a:rPr lang="en-US" dirty="0"/>
              <a:t>PPDU Bandwidth (3 bits)</a:t>
            </a:r>
          </a:p>
          <a:p>
            <a:pPr lvl="1"/>
            <a:r>
              <a:rPr lang="en-US" dirty="0"/>
              <a:t>Spatial Reuse 1 (4 bits)</a:t>
            </a:r>
          </a:p>
          <a:p>
            <a:pPr lvl="1"/>
            <a:r>
              <a:rPr lang="en-US" dirty="0"/>
              <a:t>Spatial Reuse 2 (4 bits)</a:t>
            </a:r>
          </a:p>
          <a:p>
            <a:pPr lvl="1"/>
            <a:r>
              <a:rPr lang="en-US" dirty="0"/>
              <a:t>U-SIG Reserved Bits (12 bits)</a:t>
            </a:r>
          </a:p>
        </p:txBody>
      </p:sp>
      <p:sp>
        <p:nvSpPr>
          <p:cNvPr id="4" name="Slide Number Placeholder 3">
            <a:extLst>
              <a:ext uri="{FF2B5EF4-FFF2-40B4-BE49-F238E27FC236}">
                <a16:creationId xmlns:a16="http://schemas.microsoft.com/office/drawing/2014/main" id="{B9E39215-22FD-42C6-8606-63072E5FE8F3}"/>
              </a:ext>
            </a:extLst>
          </p:cNvPr>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B6CCE382-FC2D-41C2-A769-D97AC83C045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28A3D66-632E-452C-B920-598A5139E6C9}"/>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0650168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C0C5-684E-4FDF-96CE-25C71B2E073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2143D9A1-0DA3-4E27-B617-FE81B849BAB5}"/>
              </a:ext>
            </a:extLst>
          </p:cNvPr>
          <p:cNvSpPr>
            <a:spLocks noGrp="1"/>
          </p:cNvSpPr>
          <p:nvPr>
            <p:ph idx="1"/>
          </p:nvPr>
        </p:nvSpPr>
        <p:spPr/>
        <p:txBody>
          <a:bodyPr/>
          <a:lstStyle/>
          <a:p>
            <a:r>
              <a:rPr lang="en-US" dirty="0"/>
              <a:t>Do you agree to assign a Special AID12 value of 2007 in the Trigger Frame for the Special User Info Field which carries the non-derived subfields of the U-SIG in the TB PPDU?</a:t>
            </a:r>
          </a:p>
          <a:p>
            <a:pPr marL="0" indent="0">
              <a:buNone/>
            </a:pPr>
            <a:r>
              <a:rPr lang="en-US" dirty="0"/>
              <a:t> </a:t>
            </a:r>
          </a:p>
        </p:txBody>
      </p:sp>
      <p:sp>
        <p:nvSpPr>
          <p:cNvPr id="4" name="Slide Number Placeholder 3">
            <a:extLst>
              <a:ext uri="{FF2B5EF4-FFF2-40B4-BE49-F238E27FC236}">
                <a16:creationId xmlns:a16="http://schemas.microsoft.com/office/drawing/2014/main" id="{C3700FB4-2425-4743-8DBA-B155EA3EC7A2}"/>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B4073354-B607-44E8-9439-57597DF4954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AC0DD6F-1AD0-44D7-8DC7-20795273D13A}"/>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6584023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C3E15-F4B1-49E1-8ED9-3BCF442919FF}"/>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11E0AE27-DB15-402D-ABD1-43B9AA1D1897}"/>
              </a:ext>
            </a:extLst>
          </p:cNvPr>
          <p:cNvSpPr>
            <a:spLocks noGrp="1"/>
          </p:cNvSpPr>
          <p:nvPr>
            <p:ph idx="1"/>
          </p:nvPr>
        </p:nvSpPr>
        <p:spPr>
          <a:xfrm>
            <a:off x="457200" y="2113282"/>
            <a:ext cx="8762999" cy="4387427"/>
          </a:xfrm>
        </p:spPr>
        <p:txBody>
          <a:bodyPr/>
          <a:lstStyle/>
          <a:p>
            <a:r>
              <a:rPr lang="en-US" sz="2200" dirty="0"/>
              <a:t>Do you agree to change the following reserved values in the Trigger Frame Common Info Field Number of HE LTFs and Midamble Periodicity table, for the case Doppler = 0, as follows?</a:t>
            </a:r>
          </a:p>
          <a:p>
            <a:pPr lvl="1"/>
            <a:r>
              <a:rPr lang="en-US" sz="2000" dirty="0"/>
              <a:t>Number of HE LTFs and Midamble Periodicity subfield value = 5 indicates the Number of LTFs = 12</a:t>
            </a:r>
          </a:p>
          <a:p>
            <a:pPr lvl="1"/>
            <a:r>
              <a:rPr lang="en-US" sz="2000" dirty="0"/>
              <a:t>Number of HE LTFs and Midamble Periodicity subfield value = 6 indicates the Number of LTFs = 16</a:t>
            </a:r>
          </a:p>
          <a:p>
            <a:endParaRPr lang="en-US" sz="2200" dirty="0"/>
          </a:p>
        </p:txBody>
      </p:sp>
      <p:sp>
        <p:nvSpPr>
          <p:cNvPr id="4" name="Slide Number Placeholder 3">
            <a:extLst>
              <a:ext uri="{FF2B5EF4-FFF2-40B4-BE49-F238E27FC236}">
                <a16:creationId xmlns:a16="http://schemas.microsoft.com/office/drawing/2014/main" id="{1C1E9F02-E9F1-4DB9-9D75-910F3F753DF4}"/>
              </a:ext>
            </a:extLst>
          </p:cNvPr>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B570B64-C392-4FF5-ABEF-44A21E57DD2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84E6ABB-5626-4FAE-AB33-0447E7AF15F2}"/>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16624562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632C9-7CA1-49C8-BBD1-833D752050E1}"/>
              </a:ext>
            </a:extLst>
          </p:cNvPr>
          <p:cNvSpPr>
            <a:spLocks noGrp="1"/>
          </p:cNvSpPr>
          <p:nvPr>
            <p:ph type="title"/>
          </p:nvPr>
        </p:nvSpPr>
        <p:spPr/>
        <p:txBody>
          <a:bodyPr/>
          <a:lstStyle/>
          <a:p>
            <a:r>
              <a:rPr lang="en-US" dirty="0"/>
              <a:t>Straw Poll #6</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5FB492D9-6610-4303-872B-5422D6CA2C3F}"/>
                  </a:ext>
                </a:extLst>
              </p:cNvPr>
              <p:cNvSpPr>
                <a:spLocks noGrp="1"/>
              </p:cNvSpPr>
              <p:nvPr>
                <p:ph idx="1"/>
              </p:nvPr>
            </p:nvSpPr>
            <p:spPr>
              <a:xfrm>
                <a:off x="609600" y="2113282"/>
                <a:ext cx="8410788" cy="4387427"/>
              </a:xfrm>
            </p:spPr>
            <p:txBody>
              <a:bodyPr/>
              <a:lstStyle/>
              <a:p>
                <a:r>
                  <a:rPr lang="en-US" dirty="0"/>
                  <a:t>Do you agree that in the User Info Field of the Trigger Frame the following bits indicate the following?</a:t>
                </a:r>
              </a:p>
              <a:p>
                <a:pPr lvl="1"/>
                <a:r>
                  <a:rPr lang="en-US" dirty="0"/>
                  <a:t>B0 of the RU Allocation subfield indicates Primary/Secondary 80 MHz Channel for RU/MRU </a:t>
                </a:r>
                <a14:m>
                  <m:oMath xmlns:m="http://schemas.openxmlformats.org/officeDocument/2006/math">
                    <m:r>
                      <a:rPr lang="en-US" b="1" i="1" smtClean="0">
                        <a:latin typeface="Cambria Math" panose="02040503050406030204" pitchFamily="18" charset="0"/>
                      </a:rPr>
                      <m:t>≤</m:t>
                    </m:r>
                  </m:oMath>
                </a14:m>
                <a:r>
                  <a:rPr lang="en-US" dirty="0"/>
                  <a:t> 80 MHz</a:t>
                </a:r>
              </a:p>
              <a:p>
                <a:pPr lvl="2"/>
                <a:r>
                  <a:rPr lang="en-US" b="1" dirty="0"/>
                  <a:t>Note: This is the same as in 11ax</a:t>
                </a:r>
              </a:p>
              <a:p>
                <a:pPr lvl="2"/>
                <a:r>
                  <a:rPr lang="en-US" b="1" dirty="0"/>
                  <a:t>Note: For RUs/MRUs &gt; 80 MHz, B0 is used to indicate a specific MRU and does not have a primary/secondary meaning</a:t>
                </a:r>
              </a:p>
              <a:p>
                <a:pPr lvl="1"/>
                <a:r>
                  <a:rPr lang="en-US" dirty="0"/>
                  <a:t>PS160 (B39) indicates Primary/Secondary 160 MHz for RU/MRU </a:t>
                </a:r>
                <a14:m>
                  <m:oMath xmlns:m="http://schemas.openxmlformats.org/officeDocument/2006/math">
                    <m:r>
                      <a:rPr lang="en-US" b="1" i="1" smtClean="0">
                        <a:latin typeface="Cambria Math" panose="02040503050406030204" pitchFamily="18" charset="0"/>
                      </a:rPr>
                      <m:t>≤</m:t>
                    </m:r>
                  </m:oMath>
                </a14:m>
                <a:r>
                  <a:rPr lang="en-US" dirty="0"/>
                  <a:t> 160 MHz</a:t>
                </a:r>
              </a:p>
              <a:p>
                <a:pPr lvl="2"/>
                <a:r>
                  <a:rPr lang="en-US" b="1" dirty="0"/>
                  <a:t>Note: For RUs/MRUs &gt; 160 MHz, PS160 is used to indicate a specific MRU and does not have a primary/secondary meaning</a:t>
                </a:r>
              </a:p>
            </p:txBody>
          </p:sp>
        </mc:Choice>
        <mc:Fallback>
          <p:sp>
            <p:nvSpPr>
              <p:cNvPr id="3" name="Content Placeholder 2">
                <a:extLst>
                  <a:ext uri="{FF2B5EF4-FFF2-40B4-BE49-F238E27FC236}">
                    <a16:creationId xmlns:a16="http://schemas.microsoft.com/office/drawing/2014/main" id="{5FB492D9-6610-4303-872B-5422D6CA2C3F}"/>
                  </a:ext>
                </a:extLst>
              </p:cNvPr>
              <p:cNvSpPr>
                <a:spLocks noGrp="1" noRot="1" noChangeAspect="1" noMove="1" noResize="1" noEditPoints="1" noAdjustHandles="1" noChangeArrowheads="1" noChangeShapeType="1" noTextEdit="1"/>
              </p:cNvSpPr>
              <p:nvPr>
                <p:ph idx="1"/>
              </p:nvPr>
            </p:nvSpPr>
            <p:spPr>
              <a:xfrm>
                <a:off x="609600" y="2113282"/>
                <a:ext cx="8410788" cy="4387427"/>
              </a:xfrm>
              <a:blipFill>
                <a:blip r:embed="rId2"/>
                <a:stretch>
                  <a:fillRect l="-942" t="-1113"/>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8A84FA02-E9A9-45FC-B6E1-77098714290F}"/>
              </a:ext>
            </a:extLst>
          </p:cNvPr>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FE9F8512-D8EC-4A24-960B-99CDB0E8273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9E69300-C691-43EF-B41C-C965489F3FD6}"/>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7786073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3641F-D56A-4C3B-8A80-31EF53357C1E}"/>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840ED1FE-52A8-4C9C-A939-1FEB6ABD259A}"/>
              </a:ext>
            </a:extLst>
          </p:cNvPr>
          <p:cNvSpPr>
            <a:spLocks noGrp="1"/>
          </p:cNvSpPr>
          <p:nvPr>
            <p:ph idx="1"/>
          </p:nvPr>
        </p:nvSpPr>
        <p:spPr/>
        <p:txBody>
          <a:bodyPr/>
          <a:lstStyle/>
          <a:p>
            <a:r>
              <a:rPr lang="en-US" dirty="0"/>
              <a:t>Do you agree that in the EHT User Info Field of the Trigger Frame B25 is an EHT Reserved and set to zero in R1?</a:t>
            </a:r>
          </a:p>
        </p:txBody>
      </p:sp>
      <p:sp>
        <p:nvSpPr>
          <p:cNvPr id="4" name="Slide Number Placeholder 3">
            <a:extLst>
              <a:ext uri="{FF2B5EF4-FFF2-40B4-BE49-F238E27FC236}">
                <a16:creationId xmlns:a16="http://schemas.microsoft.com/office/drawing/2014/main" id="{2E16EF38-9840-42AA-B8B6-EA021240DDAE}"/>
              </a:ext>
            </a:extLst>
          </p:cNvPr>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9E4599F6-F516-462C-A56D-0840633FC14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750D4C9-AE30-4CBE-A5E1-3DA64C29587D}"/>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6522902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8C363-91E1-42DE-951D-E95D3D671A7B}"/>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886D1618-98BB-4D02-B794-05D2D619DB61}"/>
              </a:ext>
            </a:extLst>
          </p:cNvPr>
          <p:cNvSpPr>
            <a:spLocks noGrp="1"/>
          </p:cNvSpPr>
          <p:nvPr>
            <p:ph idx="1"/>
          </p:nvPr>
        </p:nvSpPr>
        <p:spPr>
          <a:xfrm>
            <a:off x="441114" y="2133601"/>
            <a:ext cx="8869680" cy="2286000"/>
          </a:xfrm>
        </p:spPr>
        <p:txBody>
          <a:bodyPr/>
          <a:lstStyle/>
          <a:p>
            <a:r>
              <a:rPr lang="en-US" dirty="0"/>
              <a:t>Do you agree to use four bits of the Trigger Frame User Info Field  Spatial Stream Allocation subfield to indicate the starting spatial stream, and two bits to indicate the number of per-user spatial streams?</a:t>
            </a:r>
          </a:p>
          <a:p>
            <a:pPr lvl="1"/>
            <a:r>
              <a:rPr lang="en-US" dirty="0"/>
              <a:t>Note: This supports up to a total of 16 spatial streams with up to four spatial streams per-user</a:t>
            </a:r>
          </a:p>
          <a:p>
            <a:endParaRPr lang="en-US" dirty="0"/>
          </a:p>
          <a:p>
            <a:endParaRPr lang="en-US" dirty="0"/>
          </a:p>
        </p:txBody>
      </p:sp>
      <p:sp>
        <p:nvSpPr>
          <p:cNvPr id="4" name="Slide Number Placeholder 3">
            <a:extLst>
              <a:ext uri="{FF2B5EF4-FFF2-40B4-BE49-F238E27FC236}">
                <a16:creationId xmlns:a16="http://schemas.microsoft.com/office/drawing/2014/main" id="{329F92E1-04D5-4EFC-9C2B-F43F895FC5FD}"/>
              </a:ext>
            </a:extLst>
          </p:cNvPr>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5FDE2C7-DDB3-4ACB-BD03-73918A2CC85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349A4F6-ED57-4CC7-9E9D-070B3966762C}"/>
              </a:ext>
            </a:extLst>
          </p:cNvPr>
          <p:cNvSpPr>
            <a:spLocks noGrp="1"/>
          </p:cNvSpPr>
          <p:nvPr>
            <p:ph type="dt" idx="15"/>
          </p:nvPr>
        </p:nvSpPr>
        <p:spPr/>
        <p:txBody>
          <a:bodyPr/>
          <a:lstStyle/>
          <a:p>
            <a:r>
              <a:rPr lang="en-US" dirty="0"/>
              <a:t>December 2020</a:t>
            </a:r>
            <a:endParaRPr lang="en-GB" dirty="0"/>
          </a:p>
        </p:txBody>
      </p:sp>
      <p:pic>
        <p:nvPicPr>
          <p:cNvPr id="7" name="Picture 6">
            <a:extLst>
              <a:ext uri="{FF2B5EF4-FFF2-40B4-BE49-F238E27FC236}">
                <a16:creationId xmlns:a16="http://schemas.microsoft.com/office/drawing/2014/main" id="{317AB3E0-CEC9-469E-AE29-25617C3A9C5B}"/>
              </a:ext>
            </a:extLst>
          </p:cNvPr>
          <p:cNvPicPr>
            <a:picLocks noChangeAspect="1"/>
          </p:cNvPicPr>
          <p:nvPr/>
        </p:nvPicPr>
        <p:blipFill>
          <a:blip r:embed="rId2"/>
          <a:stretch>
            <a:fillRect/>
          </a:stretch>
        </p:blipFill>
        <p:spPr>
          <a:xfrm>
            <a:off x="1828800" y="4677218"/>
            <a:ext cx="5489524" cy="1843809"/>
          </a:xfrm>
          <a:prstGeom prst="rect">
            <a:avLst/>
          </a:prstGeom>
        </p:spPr>
      </p:pic>
    </p:spTree>
    <p:extLst>
      <p:ext uri="{BB962C8B-B14F-4D97-AF65-F5344CB8AC3E}">
        <p14:creationId xmlns:p14="http://schemas.microsoft.com/office/powerpoint/2010/main" val="3171976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5D22D-E200-4960-A4BA-FDBEB1808643}"/>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7ED8C89C-34D4-4E07-BAE8-DF0E0AF8365A}"/>
              </a:ext>
            </a:extLst>
          </p:cNvPr>
          <p:cNvSpPr>
            <a:spLocks noGrp="1"/>
          </p:cNvSpPr>
          <p:nvPr>
            <p:ph idx="1"/>
          </p:nvPr>
        </p:nvSpPr>
        <p:spPr/>
        <p:txBody>
          <a:bodyPr/>
          <a:lstStyle/>
          <a:p>
            <a:r>
              <a:rPr lang="en-US" dirty="0"/>
              <a:t>Do you agree with the following EHT User Info Field format in the EHT Enhanced Trigger Frame?</a:t>
            </a:r>
          </a:p>
        </p:txBody>
      </p:sp>
      <p:sp>
        <p:nvSpPr>
          <p:cNvPr id="4" name="Slide Number Placeholder 3">
            <a:extLst>
              <a:ext uri="{FF2B5EF4-FFF2-40B4-BE49-F238E27FC236}">
                <a16:creationId xmlns:a16="http://schemas.microsoft.com/office/drawing/2014/main" id="{59839961-EA05-415C-B42E-AC2EEFFAB777}"/>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1B72DAC-506B-4833-90A0-0A97FD07E2A6}"/>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AA83140-8BCC-44A4-AA66-3EB0CA14F8ED}"/>
              </a:ext>
            </a:extLst>
          </p:cNvPr>
          <p:cNvSpPr>
            <a:spLocks noGrp="1"/>
          </p:cNvSpPr>
          <p:nvPr>
            <p:ph type="dt" idx="15"/>
          </p:nvPr>
        </p:nvSpPr>
        <p:spPr/>
        <p:txBody>
          <a:bodyPr/>
          <a:lstStyle/>
          <a:p>
            <a:r>
              <a:rPr lang="en-US"/>
              <a:t>December 2020</a:t>
            </a:r>
            <a:endParaRPr lang="en-GB" dirty="0"/>
          </a:p>
        </p:txBody>
      </p:sp>
      <p:pic>
        <p:nvPicPr>
          <p:cNvPr id="8" name="Picture 7">
            <a:extLst>
              <a:ext uri="{FF2B5EF4-FFF2-40B4-BE49-F238E27FC236}">
                <a16:creationId xmlns:a16="http://schemas.microsoft.com/office/drawing/2014/main" id="{BFDBB40D-E707-4B2B-A21E-9EE0E5D57E2E}"/>
              </a:ext>
            </a:extLst>
          </p:cNvPr>
          <p:cNvPicPr>
            <a:picLocks noChangeAspect="1"/>
          </p:cNvPicPr>
          <p:nvPr/>
        </p:nvPicPr>
        <p:blipFill>
          <a:blip r:embed="rId2"/>
          <a:stretch>
            <a:fillRect/>
          </a:stretch>
        </p:blipFill>
        <p:spPr>
          <a:xfrm>
            <a:off x="300954" y="3352800"/>
            <a:ext cx="9150000" cy="1278572"/>
          </a:xfrm>
          <a:prstGeom prst="rect">
            <a:avLst/>
          </a:prstGeom>
        </p:spPr>
      </p:pic>
    </p:spTree>
    <p:extLst>
      <p:ext uri="{BB962C8B-B14F-4D97-AF65-F5344CB8AC3E}">
        <p14:creationId xmlns:p14="http://schemas.microsoft.com/office/powerpoint/2010/main" val="19732893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C9723-47B5-4C68-ADAD-F4D67D933D10}"/>
              </a:ext>
            </a:extLst>
          </p:cNvPr>
          <p:cNvSpPr>
            <a:spLocks noGrp="1"/>
          </p:cNvSpPr>
          <p:nvPr>
            <p:ph type="title"/>
          </p:nvPr>
        </p:nvSpPr>
        <p:spPr>
          <a:xfrm>
            <a:off x="609600" y="2494479"/>
            <a:ext cx="8288868" cy="1136227"/>
          </a:xfrm>
        </p:spPr>
        <p:txBody>
          <a:bodyPr/>
          <a:lstStyle/>
          <a:p>
            <a:r>
              <a:rPr lang="en-US" sz="4400" dirty="0"/>
              <a:t>Backup</a:t>
            </a:r>
          </a:p>
        </p:txBody>
      </p:sp>
      <p:sp>
        <p:nvSpPr>
          <p:cNvPr id="4" name="Slide Number Placeholder 3">
            <a:extLst>
              <a:ext uri="{FF2B5EF4-FFF2-40B4-BE49-F238E27FC236}">
                <a16:creationId xmlns:a16="http://schemas.microsoft.com/office/drawing/2014/main" id="{7099C92D-17F4-4ED3-8AE2-30882B6420F1}"/>
              </a:ext>
            </a:extLst>
          </p:cNvPr>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7A0D9D1-F73E-44B3-B2AC-F126F39D3C0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5DB2B3E-1749-4334-BBDD-8BF5FAFB0DC8}"/>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993748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74E43-4C71-4A32-805D-21166CA75C15}"/>
              </a:ext>
            </a:extLst>
          </p:cNvPr>
          <p:cNvSpPr>
            <a:spLocks noGrp="1"/>
          </p:cNvSpPr>
          <p:nvPr>
            <p:ph type="title"/>
          </p:nvPr>
        </p:nvSpPr>
        <p:spPr>
          <a:xfrm>
            <a:off x="743373" y="680724"/>
            <a:ext cx="8288868" cy="481798"/>
          </a:xfrm>
        </p:spPr>
        <p:txBody>
          <a:bodyPr/>
          <a:lstStyle/>
          <a:p>
            <a:r>
              <a:rPr lang="en-US" sz="3200" dirty="0"/>
              <a:t>EHT R1 AP Behavior</a:t>
            </a:r>
          </a:p>
        </p:txBody>
      </p:sp>
      <p:sp>
        <p:nvSpPr>
          <p:cNvPr id="3" name="Content Placeholder 2">
            <a:extLst>
              <a:ext uri="{FF2B5EF4-FFF2-40B4-BE49-F238E27FC236}">
                <a16:creationId xmlns:a16="http://schemas.microsoft.com/office/drawing/2014/main" id="{AA62CD40-2879-434C-A425-AD20E69C6B92}"/>
              </a:ext>
            </a:extLst>
          </p:cNvPr>
          <p:cNvSpPr>
            <a:spLocks noGrp="1"/>
          </p:cNvSpPr>
          <p:nvPr>
            <p:ph idx="1"/>
          </p:nvPr>
        </p:nvSpPr>
        <p:spPr>
          <a:xfrm>
            <a:off x="262467" y="1168498"/>
            <a:ext cx="9144000" cy="5619279"/>
          </a:xfrm>
        </p:spPr>
        <p:txBody>
          <a:bodyPr/>
          <a:lstStyle/>
          <a:p>
            <a:pPr>
              <a:lnSpc>
                <a:spcPct val="95000"/>
              </a:lnSpc>
            </a:pPr>
            <a:r>
              <a:rPr lang="en-US" sz="1800" dirty="0"/>
              <a:t>To trigger an HE TB PPDU the AP sends an HE Tigger Frame</a:t>
            </a:r>
          </a:p>
          <a:p>
            <a:pPr lvl="1">
              <a:lnSpc>
                <a:spcPct val="95000"/>
              </a:lnSpc>
            </a:pPr>
            <a:r>
              <a:rPr lang="en-US" sz="1800" dirty="0"/>
              <a:t>Note that B63 of the Common Info Field is set to zero</a:t>
            </a:r>
          </a:p>
          <a:p>
            <a:pPr lvl="1">
              <a:lnSpc>
                <a:spcPct val="95000"/>
              </a:lnSpc>
            </a:pPr>
            <a:r>
              <a:rPr lang="en-US" sz="1800" dirty="0"/>
              <a:t>User Info Field formatted as HE format</a:t>
            </a:r>
          </a:p>
          <a:p>
            <a:pPr>
              <a:lnSpc>
                <a:spcPct val="95000"/>
              </a:lnSpc>
            </a:pPr>
            <a:r>
              <a:rPr lang="en-US" sz="1800" dirty="0"/>
              <a:t>To trigger an EHT TB PPDU the AP sets the following in the Trigger Frame:</a:t>
            </a:r>
          </a:p>
          <a:p>
            <a:pPr lvl="1">
              <a:lnSpc>
                <a:spcPct val="95000"/>
              </a:lnSpc>
            </a:pPr>
            <a:r>
              <a:rPr lang="en-US" sz="1800" dirty="0"/>
              <a:t>Sets the Enhanced Trigger Frame Flag (B63) to one</a:t>
            </a:r>
          </a:p>
          <a:p>
            <a:pPr lvl="1">
              <a:lnSpc>
                <a:spcPct val="95000"/>
              </a:lnSpc>
            </a:pPr>
            <a:r>
              <a:rPr lang="en-US" sz="1800" dirty="0"/>
              <a:t>Sets subfields in Common Info Field</a:t>
            </a:r>
          </a:p>
          <a:p>
            <a:pPr lvl="1">
              <a:lnSpc>
                <a:spcPct val="95000"/>
              </a:lnSpc>
            </a:pPr>
            <a:r>
              <a:rPr lang="en-US" sz="1800" dirty="0"/>
              <a:t>Sends a Special User Info Field immediately after the Common Info Field</a:t>
            </a:r>
          </a:p>
          <a:p>
            <a:pPr lvl="2">
              <a:lnSpc>
                <a:spcPct val="95000"/>
              </a:lnSpc>
            </a:pPr>
            <a:r>
              <a:rPr lang="en-US" sz="1800" b="1" dirty="0"/>
              <a:t>The AID12 value of the Special User Info Field is set to 2007</a:t>
            </a:r>
          </a:p>
          <a:p>
            <a:pPr lvl="2">
              <a:lnSpc>
                <a:spcPct val="95000"/>
              </a:lnSpc>
            </a:pPr>
            <a:r>
              <a:rPr lang="en-US" sz="1800" b="1" dirty="0"/>
              <a:t>The Special User Info Field carries the non-derived subfields of the U-SIG in the TB PPDU</a:t>
            </a:r>
          </a:p>
          <a:p>
            <a:pPr lvl="3">
              <a:lnSpc>
                <a:spcPct val="95000"/>
              </a:lnSpc>
            </a:pPr>
            <a:r>
              <a:rPr lang="en-US" sz="1800" b="1" dirty="0"/>
              <a:t>PHY Version Identifier, PPDU Bandwidth, Spatial Reuse 1, Spatial Reuse 2, U-SIG Reserved bits</a:t>
            </a:r>
          </a:p>
          <a:p>
            <a:pPr lvl="1">
              <a:lnSpc>
                <a:spcPct val="95000"/>
              </a:lnSpc>
            </a:pPr>
            <a:r>
              <a:rPr lang="en-US" sz="1800" dirty="0"/>
              <a:t>For each User Info Field</a:t>
            </a:r>
          </a:p>
          <a:p>
            <a:pPr lvl="2">
              <a:lnSpc>
                <a:spcPct val="95000"/>
              </a:lnSpc>
            </a:pPr>
            <a:r>
              <a:rPr lang="en-US" sz="1800" b="1" dirty="0"/>
              <a:t>Sets B25 (EHT reserved) to zero</a:t>
            </a:r>
          </a:p>
          <a:p>
            <a:pPr lvl="2">
              <a:lnSpc>
                <a:spcPct val="95000"/>
              </a:lnSpc>
            </a:pPr>
            <a:r>
              <a:rPr lang="en-US" sz="1800" b="1" dirty="0"/>
              <a:t>Sets {PS160, B0, B1-B7} to signal the appropriate RU/MRU</a:t>
            </a:r>
          </a:p>
          <a:p>
            <a:pPr lvl="2">
              <a:lnSpc>
                <a:spcPct val="95000"/>
              </a:lnSpc>
            </a:pPr>
            <a:r>
              <a:rPr lang="en-US" sz="1800" b="1" dirty="0"/>
              <a:t>Sets B26-B29 to indicate the Starting Spatial Stream</a:t>
            </a:r>
          </a:p>
          <a:p>
            <a:pPr lvl="2">
              <a:lnSpc>
                <a:spcPct val="95000"/>
              </a:lnSpc>
            </a:pPr>
            <a:r>
              <a:rPr lang="en-US" sz="1800" b="1" dirty="0"/>
              <a:t>Sets B30-B31 to indicate the Number of per-User Spatial Streams</a:t>
            </a:r>
          </a:p>
          <a:p>
            <a:pPr lvl="2">
              <a:lnSpc>
                <a:spcPct val="95000"/>
              </a:lnSpc>
            </a:pPr>
            <a:r>
              <a:rPr lang="en-US" sz="1800" b="1" dirty="0"/>
              <a:t>Sets the other subfields in the User Info Field</a:t>
            </a:r>
          </a:p>
          <a:p>
            <a:pPr lvl="2">
              <a:lnSpc>
                <a:spcPct val="95000"/>
              </a:lnSpc>
            </a:pPr>
            <a:endParaRPr lang="en-US" sz="1800" dirty="0"/>
          </a:p>
        </p:txBody>
      </p:sp>
      <p:sp>
        <p:nvSpPr>
          <p:cNvPr id="4" name="Slide Number Placeholder 3">
            <a:extLst>
              <a:ext uri="{FF2B5EF4-FFF2-40B4-BE49-F238E27FC236}">
                <a16:creationId xmlns:a16="http://schemas.microsoft.com/office/drawing/2014/main" id="{3909C401-8DE6-49F7-A1DE-73CF1159A5A8}"/>
              </a:ext>
            </a:extLst>
          </p:cNvPr>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FFD1DE6F-B897-4EA7-93ED-8C03CE6F7A3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EFEEDF7-4EF9-4C75-9F75-2AF923B3F051}"/>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1093779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74E43-4C71-4A32-805D-21166CA75C15}"/>
              </a:ext>
            </a:extLst>
          </p:cNvPr>
          <p:cNvSpPr>
            <a:spLocks noGrp="1"/>
          </p:cNvSpPr>
          <p:nvPr>
            <p:ph type="title"/>
          </p:nvPr>
        </p:nvSpPr>
        <p:spPr>
          <a:xfrm>
            <a:off x="731520" y="731523"/>
            <a:ext cx="8288868" cy="640078"/>
          </a:xfrm>
        </p:spPr>
        <p:txBody>
          <a:bodyPr/>
          <a:lstStyle/>
          <a:p>
            <a:r>
              <a:rPr lang="en-US" sz="3200" dirty="0"/>
              <a:t>EHT R1 STA Behavior</a:t>
            </a:r>
          </a:p>
        </p:txBody>
      </p:sp>
      <p:sp>
        <p:nvSpPr>
          <p:cNvPr id="3" name="Content Placeholder 2">
            <a:extLst>
              <a:ext uri="{FF2B5EF4-FFF2-40B4-BE49-F238E27FC236}">
                <a16:creationId xmlns:a16="http://schemas.microsoft.com/office/drawing/2014/main" id="{AA62CD40-2879-434C-A425-AD20E69C6B92}"/>
              </a:ext>
            </a:extLst>
          </p:cNvPr>
          <p:cNvSpPr>
            <a:spLocks noGrp="1"/>
          </p:cNvSpPr>
          <p:nvPr>
            <p:ph idx="1"/>
          </p:nvPr>
        </p:nvSpPr>
        <p:spPr>
          <a:xfrm>
            <a:off x="609600" y="1456270"/>
            <a:ext cx="8678135" cy="4876800"/>
          </a:xfrm>
        </p:spPr>
        <p:txBody>
          <a:bodyPr/>
          <a:lstStyle/>
          <a:p>
            <a:r>
              <a:rPr lang="en-US" sz="2200" dirty="0"/>
              <a:t>If Enhanced Trigger Frame Flag (B63) of the Common Info Field is set to zero, the STA processes the HE Tigger frame and sends a HE TB PPDU</a:t>
            </a:r>
          </a:p>
          <a:p>
            <a:r>
              <a:rPr lang="en-US" sz="2200" dirty="0"/>
              <a:t>If Enhanced Trigger Frame Flag (B63) of the Common Info field is set to one it:</a:t>
            </a:r>
          </a:p>
          <a:p>
            <a:pPr lvl="1"/>
            <a:r>
              <a:rPr lang="en-US" sz="2000" dirty="0"/>
              <a:t>Decodes the necessary fields of the Common Info Field</a:t>
            </a:r>
          </a:p>
          <a:p>
            <a:pPr lvl="1"/>
            <a:r>
              <a:rPr lang="en-US" sz="2000" dirty="0"/>
              <a:t>Decodes the Special User Info Field, with AID12=2007, which is immediately after the Common Info Field, and uses that info to populate the U-SIG of the EHT TB PPDU</a:t>
            </a:r>
          </a:p>
          <a:p>
            <a:pPr lvl="1"/>
            <a:r>
              <a:rPr lang="en-US" sz="2000" b="1" dirty="0"/>
              <a:t>Uses {PS160, B0, B1-B7} to identify the RU/MRU</a:t>
            </a:r>
          </a:p>
          <a:p>
            <a:pPr lvl="2"/>
            <a:r>
              <a:rPr lang="en-US" sz="2000" b="1" dirty="0"/>
              <a:t>Decodes B26-B29 to identify the Starting Spatial Stream number</a:t>
            </a:r>
          </a:p>
          <a:p>
            <a:pPr lvl="2"/>
            <a:r>
              <a:rPr lang="en-US" sz="2000" b="1" dirty="0"/>
              <a:t>Decodes B30-B31 to identify the Number of per-User Spatial Streams</a:t>
            </a:r>
            <a:endParaRPr lang="en-US" sz="2000" dirty="0"/>
          </a:p>
          <a:p>
            <a:pPr lvl="1"/>
            <a:r>
              <a:rPr lang="en-US" sz="2000" dirty="0"/>
              <a:t>Decodes the rest of the User Info Field</a:t>
            </a:r>
          </a:p>
          <a:p>
            <a:pPr lvl="1"/>
            <a:r>
              <a:rPr lang="en-US" sz="2000" b="1" dirty="0"/>
              <a:t>Transmits an EHT TB PPDU</a:t>
            </a:r>
          </a:p>
          <a:p>
            <a:pPr lvl="1"/>
            <a:endParaRPr lang="en-US" dirty="0"/>
          </a:p>
        </p:txBody>
      </p:sp>
      <p:sp>
        <p:nvSpPr>
          <p:cNvPr id="4" name="Slide Number Placeholder 3">
            <a:extLst>
              <a:ext uri="{FF2B5EF4-FFF2-40B4-BE49-F238E27FC236}">
                <a16:creationId xmlns:a16="http://schemas.microsoft.com/office/drawing/2014/main" id="{3909C401-8DE6-49F7-A1DE-73CF1159A5A8}"/>
              </a:ext>
            </a:extLst>
          </p:cNvPr>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FFD1DE6F-B897-4EA7-93ED-8C03CE6F7A3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EFEEDF7-4EF9-4C75-9F75-2AF923B3F051}"/>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4200690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D930B-52E3-4490-9D7B-5785C6C1DEE0}"/>
              </a:ext>
            </a:extLst>
          </p:cNvPr>
          <p:cNvSpPr>
            <a:spLocks noGrp="1"/>
          </p:cNvSpPr>
          <p:nvPr>
            <p:ph type="title"/>
          </p:nvPr>
        </p:nvSpPr>
        <p:spPr>
          <a:xfrm>
            <a:off x="731520" y="731523"/>
            <a:ext cx="8288868" cy="563877"/>
          </a:xfrm>
        </p:spPr>
        <p:txBody>
          <a:bodyPr/>
          <a:lstStyle/>
          <a:p>
            <a:r>
              <a:rPr lang="en-US" sz="3200" dirty="0"/>
              <a:t>Trigger Frame – Reserved Bits</a:t>
            </a:r>
          </a:p>
        </p:txBody>
      </p:sp>
      <p:sp>
        <p:nvSpPr>
          <p:cNvPr id="3" name="Content Placeholder 2">
            <a:extLst>
              <a:ext uri="{FF2B5EF4-FFF2-40B4-BE49-F238E27FC236}">
                <a16:creationId xmlns:a16="http://schemas.microsoft.com/office/drawing/2014/main" id="{10BFFACA-A9A2-4BDC-BCEA-694A8241F23C}"/>
              </a:ext>
            </a:extLst>
          </p:cNvPr>
          <p:cNvSpPr>
            <a:spLocks noGrp="1"/>
          </p:cNvSpPr>
          <p:nvPr>
            <p:ph idx="1"/>
          </p:nvPr>
        </p:nvSpPr>
        <p:spPr>
          <a:xfrm>
            <a:off x="718073" y="1530767"/>
            <a:ext cx="8288868" cy="5052910"/>
          </a:xfrm>
        </p:spPr>
        <p:txBody>
          <a:bodyPr/>
          <a:lstStyle/>
          <a:p>
            <a:pPr marL="0" indent="0">
              <a:lnSpc>
                <a:spcPct val="90000"/>
              </a:lnSpc>
              <a:buNone/>
            </a:pPr>
            <a:r>
              <a:rPr lang="en-US" sz="2200" b="1" u="sng" dirty="0"/>
              <a:t>Available Reserved Bits</a:t>
            </a:r>
          </a:p>
          <a:p>
            <a:pPr>
              <a:lnSpc>
                <a:spcPct val="90000"/>
              </a:lnSpc>
            </a:pPr>
            <a:r>
              <a:rPr lang="en-US" sz="2000" dirty="0"/>
              <a:t>Common Info Field, the UL HE SIG-A2 Reserved subfield (B54-B62)</a:t>
            </a:r>
          </a:p>
          <a:p>
            <a:pPr lvl="1">
              <a:lnSpc>
                <a:spcPct val="90000"/>
              </a:lnSpc>
            </a:pPr>
            <a:r>
              <a:rPr lang="en-US" sz="2000" dirty="0"/>
              <a:t>These bits are currently set to all ones</a:t>
            </a:r>
          </a:p>
          <a:p>
            <a:pPr lvl="1">
              <a:lnSpc>
                <a:spcPct val="90000"/>
              </a:lnSpc>
            </a:pPr>
            <a:r>
              <a:rPr lang="en-US" sz="2000" dirty="0"/>
              <a:t>These bits are copied into the SIG-A2 Reserved subfield in the HE UL TB PPDU</a:t>
            </a:r>
          </a:p>
          <a:p>
            <a:pPr>
              <a:lnSpc>
                <a:spcPct val="90000"/>
              </a:lnSpc>
            </a:pPr>
            <a:r>
              <a:rPr lang="en-US" sz="2000" dirty="0"/>
              <a:t>Common Info Field, the Reserved Bit (B63) </a:t>
            </a:r>
          </a:p>
          <a:p>
            <a:pPr lvl="1">
              <a:lnSpc>
                <a:spcPct val="90000"/>
              </a:lnSpc>
            </a:pPr>
            <a:r>
              <a:rPr lang="en-US" sz="2000" dirty="0"/>
              <a:t>This bit is currently set to zero</a:t>
            </a:r>
          </a:p>
          <a:p>
            <a:pPr>
              <a:lnSpc>
                <a:spcPct val="90000"/>
              </a:lnSpc>
            </a:pPr>
            <a:r>
              <a:rPr lang="en-US" sz="2000" dirty="0"/>
              <a:t>User Info Field, the Reserved bit (B39)</a:t>
            </a:r>
          </a:p>
          <a:p>
            <a:pPr lvl="1">
              <a:lnSpc>
                <a:spcPct val="90000"/>
              </a:lnSpc>
            </a:pPr>
            <a:r>
              <a:rPr lang="en-US" sz="2000" dirty="0"/>
              <a:t>This bit is currently set to zero</a:t>
            </a:r>
          </a:p>
          <a:p>
            <a:pPr>
              <a:lnSpc>
                <a:spcPct val="90000"/>
              </a:lnSpc>
            </a:pPr>
            <a:r>
              <a:rPr lang="en-US" sz="2000" dirty="0"/>
              <a:t>User Info Field, the MSB of AID12 is unused except for a few special cases, and can be reused</a:t>
            </a:r>
          </a:p>
          <a:p>
            <a:pPr lvl="1">
              <a:lnSpc>
                <a:spcPct val="90000"/>
              </a:lnSpc>
            </a:pPr>
            <a:r>
              <a:rPr lang="en-US" sz="2000" dirty="0"/>
              <a:t>See Table 9-31h</a:t>
            </a:r>
          </a:p>
          <a:p>
            <a:pPr marL="0" indent="0">
              <a:lnSpc>
                <a:spcPct val="90000"/>
              </a:lnSpc>
              <a:buNone/>
            </a:pPr>
            <a:r>
              <a:rPr lang="en-US" sz="2200" b="1" u="sng" dirty="0"/>
              <a:t>Summary</a:t>
            </a:r>
          </a:p>
          <a:p>
            <a:pPr>
              <a:lnSpc>
                <a:spcPct val="90000"/>
              </a:lnSpc>
            </a:pPr>
            <a:r>
              <a:rPr lang="en-US" sz="2000" dirty="0"/>
              <a:t>We have 10 available reserved bits in the Common Info Field</a:t>
            </a:r>
          </a:p>
          <a:p>
            <a:pPr>
              <a:lnSpc>
                <a:spcPct val="90000"/>
              </a:lnSpc>
            </a:pPr>
            <a:r>
              <a:rPr lang="en-US" sz="2000" dirty="0"/>
              <a:t>We have 2 available reserved bits in the User Info Field</a:t>
            </a:r>
          </a:p>
        </p:txBody>
      </p:sp>
      <p:sp>
        <p:nvSpPr>
          <p:cNvPr id="4" name="Slide Number Placeholder 3">
            <a:extLst>
              <a:ext uri="{FF2B5EF4-FFF2-40B4-BE49-F238E27FC236}">
                <a16:creationId xmlns:a16="http://schemas.microsoft.com/office/drawing/2014/main" id="{1C9017A0-70CE-4CC5-BC03-DB589D3E068E}"/>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B89D4AF-6DA3-4ED9-A34B-04CE6696B3F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E1C0424-20ED-446F-98DA-E3E6503B11DA}"/>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1395670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C9723-47B5-4C68-ADAD-F4D67D933D10}"/>
              </a:ext>
            </a:extLst>
          </p:cNvPr>
          <p:cNvSpPr>
            <a:spLocks noGrp="1"/>
          </p:cNvSpPr>
          <p:nvPr>
            <p:ph type="title"/>
          </p:nvPr>
        </p:nvSpPr>
        <p:spPr>
          <a:xfrm>
            <a:off x="609600" y="2494479"/>
            <a:ext cx="8288868" cy="1136227"/>
          </a:xfrm>
        </p:spPr>
        <p:txBody>
          <a:bodyPr/>
          <a:lstStyle/>
          <a:p>
            <a:r>
              <a:rPr lang="en-US" sz="4400" dirty="0"/>
              <a:t>Material from Earlier Version</a:t>
            </a:r>
          </a:p>
        </p:txBody>
      </p:sp>
      <p:sp>
        <p:nvSpPr>
          <p:cNvPr id="4" name="Slide Number Placeholder 3">
            <a:extLst>
              <a:ext uri="{FF2B5EF4-FFF2-40B4-BE49-F238E27FC236}">
                <a16:creationId xmlns:a16="http://schemas.microsoft.com/office/drawing/2014/main" id="{7099C92D-17F4-4ED3-8AE2-30882B6420F1}"/>
              </a:ext>
            </a:extLst>
          </p:cNvPr>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7A0D9D1-F73E-44B3-B2AC-F126F39D3C0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5DB2B3E-1749-4334-BBDD-8BF5FAFB0DC8}"/>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36002064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B4CA1-4E25-4E64-913B-858369BACAF5}"/>
              </a:ext>
            </a:extLst>
          </p:cNvPr>
          <p:cNvSpPr>
            <a:spLocks noGrp="1"/>
          </p:cNvSpPr>
          <p:nvPr>
            <p:ph type="title"/>
          </p:nvPr>
        </p:nvSpPr>
        <p:spPr/>
        <p:txBody>
          <a:bodyPr/>
          <a:lstStyle/>
          <a:p>
            <a:r>
              <a:rPr lang="en-US" dirty="0"/>
              <a:t>Enhanced User Info Field</a:t>
            </a:r>
          </a:p>
        </p:txBody>
      </p:sp>
      <p:sp>
        <p:nvSpPr>
          <p:cNvPr id="3" name="Content Placeholder 2">
            <a:extLst>
              <a:ext uri="{FF2B5EF4-FFF2-40B4-BE49-F238E27FC236}">
                <a16:creationId xmlns:a16="http://schemas.microsoft.com/office/drawing/2014/main" id="{33F95B83-6038-4BBE-BA0E-85710B27A31F}"/>
              </a:ext>
            </a:extLst>
          </p:cNvPr>
          <p:cNvSpPr>
            <a:spLocks noGrp="1"/>
          </p:cNvSpPr>
          <p:nvPr>
            <p:ph idx="1"/>
          </p:nvPr>
        </p:nvSpPr>
        <p:spPr>
          <a:xfrm>
            <a:off x="731520" y="2113283"/>
            <a:ext cx="8288868" cy="553718"/>
          </a:xfrm>
        </p:spPr>
        <p:txBody>
          <a:bodyPr/>
          <a:lstStyle/>
          <a:p>
            <a:r>
              <a:rPr lang="en-US" dirty="0"/>
              <a:t>For Reference here is the 802.11ax User Info</a:t>
            </a:r>
            <a:endParaRPr lang="en-US" sz="2200" b="1" dirty="0"/>
          </a:p>
        </p:txBody>
      </p:sp>
      <p:sp>
        <p:nvSpPr>
          <p:cNvPr id="4" name="Slide Number Placeholder 3">
            <a:extLst>
              <a:ext uri="{FF2B5EF4-FFF2-40B4-BE49-F238E27FC236}">
                <a16:creationId xmlns:a16="http://schemas.microsoft.com/office/drawing/2014/main" id="{F200793D-0505-4E4B-BD18-4A00FAB0AF16}"/>
              </a:ext>
            </a:extLst>
          </p:cNvPr>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9909416-A2CA-46C2-B850-051B0BC42AF0}"/>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5EC3C06-CD6A-4564-A345-949D6111445F}"/>
              </a:ext>
            </a:extLst>
          </p:cNvPr>
          <p:cNvSpPr>
            <a:spLocks noGrp="1"/>
          </p:cNvSpPr>
          <p:nvPr>
            <p:ph type="dt" idx="15"/>
          </p:nvPr>
        </p:nvSpPr>
        <p:spPr/>
        <p:txBody>
          <a:bodyPr/>
          <a:lstStyle/>
          <a:p>
            <a:r>
              <a:rPr lang="en-US" dirty="0"/>
              <a:t>December 2020</a:t>
            </a:r>
            <a:endParaRPr lang="en-GB" dirty="0"/>
          </a:p>
        </p:txBody>
      </p:sp>
      <p:pic>
        <p:nvPicPr>
          <p:cNvPr id="8" name="Picture 7">
            <a:extLst>
              <a:ext uri="{FF2B5EF4-FFF2-40B4-BE49-F238E27FC236}">
                <a16:creationId xmlns:a16="http://schemas.microsoft.com/office/drawing/2014/main" id="{D99DDDD9-2CA9-40AC-85AE-3D8551313A1B}"/>
              </a:ext>
            </a:extLst>
          </p:cNvPr>
          <p:cNvPicPr>
            <a:picLocks noChangeAspect="1"/>
          </p:cNvPicPr>
          <p:nvPr/>
        </p:nvPicPr>
        <p:blipFill>
          <a:blip r:embed="rId2"/>
          <a:stretch>
            <a:fillRect/>
          </a:stretch>
        </p:blipFill>
        <p:spPr>
          <a:xfrm>
            <a:off x="76200" y="3048000"/>
            <a:ext cx="9536190" cy="1521905"/>
          </a:xfrm>
          <a:prstGeom prst="rect">
            <a:avLst/>
          </a:prstGeom>
        </p:spPr>
      </p:pic>
      <p:sp>
        <p:nvSpPr>
          <p:cNvPr id="9" name="Content Placeholder 2">
            <a:extLst>
              <a:ext uri="{FF2B5EF4-FFF2-40B4-BE49-F238E27FC236}">
                <a16:creationId xmlns:a16="http://schemas.microsoft.com/office/drawing/2014/main" id="{1EF3DEC8-C7A4-4762-969D-49AA809536B0}"/>
              </a:ext>
            </a:extLst>
          </p:cNvPr>
          <p:cNvSpPr txBox="1">
            <a:spLocks/>
          </p:cNvSpPr>
          <p:nvPr/>
        </p:nvSpPr>
        <p:spPr bwMode="auto">
          <a:xfrm>
            <a:off x="381000" y="4800600"/>
            <a:ext cx="9067800" cy="1828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The main issue is to expand the functionality of the User Info Field to support EHT features while maintaining forward compatibility for R2</a:t>
            </a:r>
          </a:p>
          <a:p>
            <a:r>
              <a:rPr lang="en-US" sz="2200" kern="0" dirty="0"/>
              <a:t>In the following we provide an example which achieves these goals</a:t>
            </a:r>
          </a:p>
        </p:txBody>
      </p:sp>
    </p:spTree>
    <p:extLst>
      <p:ext uri="{BB962C8B-B14F-4D97-AF65-F5344CB8AC3E}">
        <p14:creationId xmlns:p14="http://schemas.microsoft.com/office/powerpoint/2010/main" val="2427883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8C25E-2E08-43DE-BEAD-E48FE67272AC}"/>
              </a:ext>
            </a:extLst>
          </p:cNvPr>
          <p:cNvSpPr>
            <a:spLocks noGrp="1"/>
          </p:cNvSpPr>
          <p:nvPr>
            <p:ph type="title"/>
          </p:nvPr>
        </p:nvSpPr>
        <p:spPr>
          <a:xfrm>
            <a:off x="304800" y="731523"/>
            <a:ext cx="9067800" cy="868678"/>
          </a:xfrm>
        </p:spPr>
        <p:txBody>
          <a:bodyPr/>
          <a:lstStyle/>
          <a:p>
            <a:r>
              <a:rPr lang="en-US" sz="3200" dirty="0"/>
              <a:t>Example – Enhanced User Info Field</a:t>
            </a:r>
          </a:p>
        </p:txBody>
      </p:sp>
      <p:sp>
        <p:nvSpPr>
          <p:cNvPr id="3" name="Content Placeholder 2">
            <a:extLst>
              <a:ext uri="{FF2B5EF4-FFF2-40B4-BE49-F238E27FC236}">
                <a16:creationId xmlns:a16="http://schemas.microsoft.com/office/drawing/2014/main" id="{5DD4407F-B07F-4FB3-BCD1-B5BC76E9F733}"/>
              </a:ext>
            </a:extLst>
          </p:cNvPr>
          <p:cNvSpPr>
            <a:spLocks noGrp="1"/>
          </p:cNvSpPr>
          <p:nvPr>
            <p:ph idx="1"/>
          </p:nvPr>
        </p:nvSpPr>
        <p:spPr>
          <a:xfrm>
            <a:off x="381000" y="1981200"/>
            <a:ext cx="9067800" cy="4724400"/>
          </a:xfrm>
        </p:spPr>
        <p:txBody>
          <a:bodyPr/>
          <a:lstStyle/>
          <a:p>
            <a:r>
              <a:rPr lang="en-US" dirty="0"/>
              <a:t>Here we provide an example of the Enhanced User Info Field</a:t>
            </a:r>
          </a:p>
          <a:p>
            <a:r>
              <a:rPr lang="en-US" dirty="0"/>
              <a:t>Provides support for</a:t>
            </a:r>
          </a:p>
          <a:p>
            <a:pPr lvl="1"/>
            <a:r>
              <a:rPr lang="en-US" dirty="0"/>
              <a:t>Full set of RUs/MRUs</a:t>
            </a:r>
          </a:p>
          <a:p>
            <a:pPr lvl="1"/>
            <a:r>
              <a:rPr lang="en-US" dirty="0"/>
              <a:t>Support up to 16 Spatial Streams</a:t>
            </a:r>
          </a:p>
          <a:p>
            <a:pPr lvl="1"/>
            <a:r>
              <a:rPr lang="en-US" dirty="0"/>
              <a:t>HE/EHT bit to indicate to each EHT STA if it is to transmit an HE or EHT TB PPDU</a:t>
            </a:r>
          </a:p>
          <a:p>
            <a:pPr lvl="1"/>
            <a:endParaRPr lang="en-US" dirty="0"/>
          </a:p>
        </p:txBody>
      </p:sp>
      <p:sp>
        <p:nvSpPr>
          <p:cNvPr id="4" name="Slide Number Placeholder 3">
            <a:extLst>
              <a:ext uri="{FF2B5EF4-FFF2-40B4-BE49-F238E27FC236}">
                <a16:creationId xmlns:a16="http://schemas.microsoft.com/office/drawing/2014/main" id="{432DD667-7349-42CC-BDB0-3B306B6C6D41}"/>
              </a:ext>
            </a:extLst>
          </p:cNvPr>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017524BE-90A1-4089-9DF0-4FCD2B0E17F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5FA6037-85E4-4D08-B3F0-2287A1837539}"/>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42035223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9FA1A-301A-45F7-952D-C27A8204EF3B}"/>
              </a:ext>
            </a:extLst>
          </p:cNvPr>
          <p:cNvSpPr>
            <a:spLocks noGrp="1"/>
          </p:cNvSpPr>
          <p:nvPr>
            <p:ph type="title"/>
          </p:nvPr>
        </p:nvSpPr>
        <p:spPr>
          <a:xfrm>
            <a:off x="731520" y="646854"/>
            <a:ext cx="8288868" cy="1029546"/>
          </a:xfrm>
        </p:spPr>
        <p:txBody>
          <a:bodyPr/>
          <a:lstStyle/>
          <a:p>
            <a:r>
              <a:rPr lang="en-US" sz="2800" dirty="0"/>
              <a:t>Lower/Upper 160 MHz Segment Bit</a:t>
            </a:r>
          </a:p>
        </p:txBody>
      </p:sp>
      <p:sp>
        <p:nvSpPr>
          <p:cNvPr id="3" name="Content Placeholder 2">
            <a:extLst>
              <a:ext uri="{FF2B5EF4-FFF2-40B4-BE49-F238E27FC236}">
                <a16:creationId xmlns:a16="http://schemas.microsoft.com/office/drawing/2014/main" id="{C3757741-FA36-4789-B8A5-2D39DEC31BED}"/>
              </a:ext>
            </a:extLst>
          </p:cNvPr>
          <p:cNvSpPr>
            <a:spLocks noGrp="1"/>
          </p:cNvSpPr>
          <p:nvPr>
            <p:ph idx="1"/>
          </p:nvPr>
        </p:nvSpPr>
        <p:spPr>
          <a:xfrm>
            <a:off x="304800" y="2057400"/>
            <a:ext cx="8916246" cy="2286001"/>
          </a:xfrm>
        </p:spPr>
        <p:txBody>
          <a:bodyPr/>
          <a:lstStyle/>
          <a:p>
            <a:r>
              <a:rPr lang="en-US" dirty="0"/>
              <a:t>Combining this bit with the 8-bit RU Allocation subfield, provides an effective 9-bit subfield</a:t>
            </a:r>
          </a:p>
          <a:p>
            <a:r>
              <a:rPr lang="en-US" dirty="0"/>
              <a:t>This is sufficient for supporting all RUs and MRUs</a:t>
            </a:r>
          </a:p>
          <a:p>
            <a:endParaRPr lang="en-US" dirty="0"/>
          </a:p>
        </p:txBody>
      </p:sp>
      <p:sp>
        <p:nvSpPr>
          <p:cNvPr id="4" name="Slide Number Placeholder 3">
            <a:extLst>
              <a:ext uri="{FF2B5EF4-FFF2-40B4-BE49-F238E27FC236}">
                <a16:creationId xmlns:a16="http://schemas.microsoft.com/office/drawing/2014/main" id="{472318BB-55F3-4651-A569-7B64246237F8}"/>
              </a:ext>
            </a:extLst>
          </p:cNvPr>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65AAF6E7-6076-456F-97A3-B9CB3CD3D31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992557D-B507-44C9-BEAA-2DB438E7A1E3}"/>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30528611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3F60D-CA8D-49A8-8216-97232CD4D071}"/>
              </a:ext>
            </a:extLst>
          </p:cNvPr>
          <p:cNvSpPr>
            <a:spLocks noGrp="1"/>
          </p:cNvSpPr>
          <p:nvPr>
            <p:ph type="title"/>
          </p:nvPr>
        </p:nvSpPr>
        <p:spPr>
          <a:xfrm>
            <a:off x="731520" y="731523"/>
            <a:ext cx="8288868" cy="716278"/>
          </a:xfrm>
        </p:spPr>
        <p:txBody>
          <a:bodyPr/>
          <a:lstStyle/>
          <a:p>
            <a:r>
              <a:rPr lang="en-US" sz="3200" dirty="0"/>
              <a:t>SS Allocation Subfield</a:t>
            </a:r>
          </a:p>
        </p:txBody>
      </p:sp>
      <p:sp>
        <p:nvSpPr>
          <p:cNvPr id="3" name="Content Placeholder 2">
            <a:extLst>
              <a:ext uri="{FF2B5EF4-FFF2-40B4-BE49-F238E27FC236}">
                <a16:creationId xmlns:a16="http://schemas.microsoft.com/office/drawing/2014/main" id="{9CCE9E72-CF66-4709-8474-A34D08A7C205}"/>
              </a:ext>
            </a:extLst>
          </p:cNvPr>
          <p:cNvSpPr>
            <a:spLocks noGrp="1"/>
          </p:cNvSpPr>
          <p:nvPr>
            <p:ph idx="1"/>
          </p:nvPr>
        </p:nvSpPr>
        <p:spPr>
          <a:xfrm>
            <a:off x="608705" y="4749797"/>
            <a:ext cx="8763895" cy="1651003"/>
          </a:xfrm>
        </p:spPr>
        <p:txBody>
          <a:bodyPr/>
          <a:lstStyle/>
          <a:p>
            <a:r>
              <a:rPr lang="en-US" sz="2200" dirty="0"/>
              <a:t>Four bits allow indexing the starting spatial stream over the full 16-bit range, supporting up to a total of 16 spatial streams in UL MU-MIMO</a:t>
            </a:r>
          </a:p>
          <a:p>
            <a:r>
              <a:rPr lang="en-US" sz="2200" dirty="0"/>
              <a:t>Two bits for the Number of Spatial Streams supports up to 4 spatial streams per-user</a:t>
            </a:r>
          </a:p>
        </p:txBody>
      </p:sp>
      <p:sp>
        <p:nvSpPr>
          <p:cNvPr id="4" name="Slide Number Placeholder 3">
            <a:extLst>
              <a:ext uri="{FF2B5EF4-FFF2-40B4-BE49-F238E27FC236}">
                <a16:creationId xmlns:a16="http://schemas.microsoft.com/office/drawing/2014/main" id="{1BC69A6E-25D3-4A05-B58E-BB3A0E64966B}"/>
              </a:ext>
            </a:extLst>
          </p:cNvPr>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952808B-07F7-4732-88D5-ED6BF1C01C1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779A002-1C13-4542-BB87-430B3C7FEA0E}"/>
              </a:ext>
            </a:extLst>
          </p:cNvPr>
          <p:cNvSpPr>
            <a:spLocks noGrp="1"/>
          </p:cNvSpPr>
          <p:nvPr>
            <p:ph type="dt" idx="15"/>
          </p:nvPr>
        </p:nvSpPr>
        <p:spPr/>
        <p:txBody>
          <a:bodyPr/>
          <a:lstStyle/>
          <a:p>
            <a:r>
              <a:rPr lang="en-US" dirty="0"/>
              <a:t>December 2020</a:t>
            </a:r>
            <a:endParaRPr lang="en-GB" dirty="0"/>
          </a:p>
        </p:txBody>
      </p:sp>
      <p:pic>
        <p:nvPicPr>
          <p:cNvPr id="10" name="Picture 9">
            <a:extLst>
              <a:ext uri="{FF2B5EF4-FFF2-40B4-BE49-F238E27FC236}">
                <a16:creationId xmlns:a16="http://schemas.microsoft.com/office/drawing/2014/main" id="{BB369005-5C06-4504-8065-4650448855FC}"/>
              </a:ext>
            </a:extLst>
          </p:cNvPr>
          <p:cNvPicPr>
            <a:picLocks noChangeAspect="1"/>
          </p:cNvPicPr>
          <p:nvPr/>
        </p:nvPicPr>
        <p:blipFill>
          <a:blip r:embed="rId2"/>
          <a:stretch>
            <a:fillRect/>
          </a:stretch>
        </p:blipFill>
        <p:spPr>
          <a:xfrm>
            <a:off x="1923892" y="1954110"/>
            <a:ext cx="5489524" cy="1843809"/>
          </a:xfrm>
          <a:prstGeom prst="rect">
            <a:avLst/>
          </a:prstGeom>
        </p:spPr>
      </p:pic>
    </p:spTree>
    <p:extLst>
      <p:ext uri="{BB962C8B-B14F-4D97-AF65-F5344CB8AC3E}">
        <p14:creationId xmlns:p14="http://schemas.microsoft.com/office/powerpoint/2010/main" val="25035817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9FA1A-301A-45F7-952D-C27A8204EF3B}"/>
              </a:ext>
            </a:extLst>
          </p:cNvPr>
          <p:cNvSpPr>
            <a:spLocks noGrp="1"/>
          </p:cNvSpPr>
          <p:nvPr>
            <p:ph type="title"/>
          </p:nvPr>
        </p:nvSpPr>
        <p:spPr>
          <a:xfrm>
            <a:off x="731520" y="646854"/>
            <a:ext cx="8288868" cy="877146"/>
          </a:xfrm>
        </p:spPr>
        <p:txBody>
          <a:bodyPr/>
          <a:lstStyle/>
          <a:p>
            <a:r>
              <a:rPr lang="en-US" sz="2800" dirty="0"/>
              <a:t>HE/EHT Format (Reserved Bit B39)</a:t>
            </a:r>
          </a:p>
        </p:txBody>
      </p:sp>
      <p:sp>
        <p:nvSpPr>
          <p:cNvPr id="3" name="Content Placeholder 2">
            <a:extLst>
              <a:ext uri="{FF2B5EF4-FFF2-40B4-BE49-F238E27FC236}">
                <a16:creationId xmlns:a16="http://schemas.microsoft.com/office/drawing/2014/main" id="{C3757741-FA36-4789-B8A5-2D39DEC31BED}"/>
              </a:ext>
            </a:extLst>
          </p:cNvPr>
          <p:cNvSpPr>
            <a:spLocks noGrp="1"/>
          </p:cNvSpPr>
          <p:nvPr>
            <p:ph idx="1"/>
          </p:nvPr>
        </p:nvSpPr>
        <p:spPr>
          <a:xfrm>
            <a:off x="291353" y="1662852"/>
            <a:ext cx="9144000" cy="2286001"/>
          </a:xfrm>
        </p:spPr>
        <p:txBody>
          <a:bodyPr/>
          <a:lstStyle/>
          <a:p>
            <a:r>
              <a:rPr lang="en-US" sz="2200" dirty="0"/>
              <a:t>We use the Reserved Bit (B39) to indicate to the EHT STA whether the User Info Field is the original format or the enhanced format</a:t>
            </a:r>
          </a:p>
          <a:p>
            <a:pPr lvl="1"/>
            <a:r>
              <a:rPr lang="en-US" sz="2000" dirty="0"/>
              <a:t>If the HE/EHT Format bit is set to HE, then the EHT STA will transmit an HE TB PPDU</a:t>
            </a:r>
          </a:p>
          <a:p>
            <a:pPr lvl="1"/>
            <a:r>
              <a:rPr lang="en-US" sz="2000" dirty="0"/>
              <a:t>If the HE/EHT Format bit is set to EHT, then the EHT STA will transmit an EHT TB PPDU</a:t>
            </a:r>
          </a:p>
          <a:p>
            <a:endParaRPr lang="en-US" sz="2000" dirty="0"/>
          </a:p>
        </p:txBody>
      </p:sp>
      <p:sp>
        <p:nvSpPr>
          <p:cNvPr id="4" name="Slide Number Placeholder 3">
            <a:extLst>
              <a:ext uri="{FF2B5EF4-FFF2-40B4-BE49-F238E27FC236}">
                <a16:creationId xmlns:a16="http://schemas.microsoft.com/office/drawing/2014/main" id="{472318BB-55F3-4651-A569-7B64246237F8}"/>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65AAF6E7-6076-456F-97A3-B9CB3CD3D31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992557D-B507-44C9-BEAA-2DB438E7A1E3}"/>
              </a:ext>
            </a:extLst>
          </p:cNvPr>
          <p:cNvSpPr>
            <a:spLocks noGrp="1"/>
          </p:cNvSpPr>
          <p:nvPr>
            <p:ph type="dt" idx="15"/>
          </p:nvPr>
        </p:nvSpPr>
        <p:spPr/>
        <p:txBody>
          <a:bodyPr/>
          <a:lstStyle/>
          <a:p>
            <a:r>
              <a:rPr lang="en-US" dirty="0"/>
              <a:t>December 2020</a:t>
            </a:r>
            <a:endParaRPr lang="en-GB" dirty="0"/>
          </a:p>
        </p:txBody>
      </p:sp>
      <p:graphicFrame>
        <p:nvGraphicFramePr>
          <p:cNvPr id="8" name="Table 4">
            <a:extLst>
              <a:ext uri="{FF2B5EF4-FFF2-40B4-BE49-F238E27FC236}">
                <a16:creationId xmlns:a16="http://schemas.microsoft.com/office/drawing/2014/main" id="{F6292BEB-4583-423C-8F6E-D261D00F9EAD}"/>
              </a:ext>
            </a:extLst>
          </p:cNvPr>
          <p:cNvGraphicFramePr>
            <a:graphicFrameLocks/>
          </p:cNvGraphicFramePr>
          <p:nvPr/>
        </p:nvGraphicFramePr>
        <p:xfrm>
          <a:off x="394283" y="4149661"/>
          <a:ext cx="9054517" cy="1381760"/>
        </p:xfrm>
        <a:graphic>
          <a:graphicData uri="http://schemas.openxmlformats.org/drawingml/2006/table">
            <a:tbl>
              <a:tblPr firstRow="1" bandRow="1">
                <a:tableStyleId>{21E4AEA4-8DFA-4A89-87EB-49C32662AFE0}</a:tableStyleId>
              </a:tblPr>
              <a:tblGrid>
                <a:gridCol w="2425117">
                  <a:extLst>
                    <a:ext uri="{9D8B030D-6E8A-4147-A177-3AD203B41FA5}">
                      <a16:colId xmlns:a16="http://schemas.microsoft.com/office/drawing/2014/main" val="3205872769"/>
                    </a:ext>
                  </a:extLst>
                </a:gridCol>
                <a:gridCol w="3352800">
                  <a:extLst>
                    <a:ext uri="{9D8B030D-6E8A-4147-A177-3AD203B41FA5}">
                      <a16:colId xmlns:a16="http://schemas.microsoft.com/office/drawing/2014/main" val="2674222162"/>
                    </a:ext>
                  </a:extLst>
                </a:gridCol>
                <a:gridCol w="3276600">
                  <a:extLst>
                    <a:ext uri="{9D8B030D-6E8A-4147-A177-3AD203B41FA5}">
                      <a16:colId xmlns:a16="http://schemas.microsoft.com/office/drawing/2014/main" val="1327809589"/>
                    </a:ext>
                  </a:extLst>
                </a:gridCol>
              </a:tblGrid>
              <a:tr h="370840">
                <a:tc>
                  <a:txBody>
                    <a:bodyPr/>
                    <a:lstStyle/>
                    <a:p>
                      <a:r>
                        <a:rPr lang="en-US" sz="1800" dirty="0">
                          <a:latin typeface="Calibri" panose="020F0502020204030204" pitchFamily="34" charset="0"/>
                          <a:cs typeface="Calibri" panose="020F0502020204030204" pitchFamily="34" charset="0"/>
                        </a:rPr>
                        <a:t>HE/EHT Format</a:t>
                      </a:r>
                    </a:p>
                    <a:p>
                      <a:r>
                        <a:rPr lang="en-US" sz="1800" dirty="0">
                          <a:latin typeface="Calibri" panose="020F0502020204030204" pitchFamily="34" charset="0"/>
                          <a:cs typeface="Calibri" panose="020F0502020204030204" pitchFamily="34" charset="0"/>
                        </a:rPr>
                        <a:t>(B39)</a:t>
                      </a:r>
                    </a:p>
                  </a:txBody>
                  <a:tcPr/>
                </a:tc>
                <a:tc>
                  <a:txBody>
                    <a:bodyPr/>
                    <a:lstStyle/>
                    <a:p>
                      <a:pPr algn="ctr"/>
                      <a:r>
                        <a:rPr lang="en-US" sz="1800" dirty="0">
                          <a:latin typeface="Calibri" panose="020F0502020204030204" pitchFamily="34" charset="0"/>
                          <a:cs typeface="Calibri" panose="020F0502020204030204" pitchFamily="34" charset="0"/>
                        </a:rPr>
                        <a:t>Meaning</a:t>
                      </a:r>
                    </a:p>
                  </a:txBody>
                  <a:tcPr/>
                </a:tc>
                <a:tc>
                  <a:txBody>
                    <a:bodyPr/>
                    <a:lstStyle/>
                    <a:p>
                      <a:pPr algn="ctr"/>
                      <a:r>
                        <a:rPr lang="en-US" sz="1800" dirty="0">
                          <a:latin typeface="Calibri" panose="020F0502020204030204" pitchFamily="34" charset="0"/>
                          <a:cs typeface="Calibri" panose="020F0502020204030204" pitchFamily="34" charset="0"/>
                        </a:rPr>
                        <a:t>Comment</a:t>
                      </a:r>
                    </a:p>
                  </a:txBody>
                  <a:tcPr/>
                </a:tc>
                <a:extLst>
                  <a:ext uri="{0D108BD9-81ED-4DB2-BD59-A6C34878D82A}">
                    <a16:rowId xmlns:a16="http://schemas.microsoft.com/office/drawing/2014/main" val="834633499"/>
                  </a:ext>
                </a:extLst>
              </a:tr>
              <a:tr h="370840">
                <a:tc>
                  <a:txBody>
                    <a:bodyPr/>
                    <a:lstStyle/>
                    <a:p>
                      <a:pPr algn="ctr"/>
                      <a:r>
                        <a:rPr lang="en-US" sz="1800" dirty="0">
                          <a:latin typeface="Calibri" panose="020F0502020204030204" pitchFamily="34" charset="0"/>
                          <a:cs typeface="Calibri" panose="020F0502020204030204" pitchFamily="34" charset="0"/>
                        </a:rPr>
                        <a:t>HE (value = 0)</a:t>
                      </a:r>
                    </a:p>
                  </a:txBody>
                  <a:tcPr/>
                </a:tc>
                <a:tc>
                  <a:txBody>
                    <a:bodyPr/>
                    <a:lstStyle/>
                    <a:p>
                      <a:pPr algn="ctr"/>
                      <a:r>
                        <a:rPr lang="en-US" sz="1800" dirty="0">
                          <a:latin typeface="Calibri" panose="020F0502020204030204" pitchFamily="34" charset="0"/>
                          <a:cs typeface="Calibri" panose="020F0502020204030204" pitchFamily="34" charset="0"/>
                        </a:rPr>
                        <a:t>The User Info Field is unchanged</a:t>
                      </a:r>
                    </a:p>
                  </a:txBody>
                  <a:tcPr/>
                </a:tc>
                <a:tc>
                  <a:txBody>
                    <a:bodyPr/>
                    <a:lstStyle/>
                    <a:p>
                      <a:pPr algn="ctr"/>
                      <a:r>
                        <a:rPr lang="en-US" sz="1800" dirty="0">
                          <a:latin typeface="Calibri" panose="020F0502020204030204" pitchFamily="34" charset="0"/>
                          <a:cs typeface="Calibri" panose="020F0502020204030204" pitchFamily="34" charset="0"/>
                        </a:rPr>
                        <a:t>STA to transmit an HE TB PPDU</a:t>
                      </a:r>
                    </a:p>
                  </a:txBody>
                  <a:tcPr/>
                </a:tc>
                <a:extLst>
                  <a:ext uri="{0D108BD9-81ED-4DB2-BD59-A6C34878D82A}">
                    <a16:rowId xmlns:a16="http://schemas.microsoft.com/office/drawing/2014/main" val="3897169879"/>
                  </a:ext>
                </a:extLst>
              </a:tr>
              <a:tr h="370840">
                <a:tc>
                  <a:txBody>
                    <a:bodyPr/>
                    <a:lstStyle/>
                    <a:p>
                      <a:pPr marL="0" marR="0" indent="0" algn="ctr" rtl="0" eaLnBrk="1" fontAlgn="auto" latinLnBrk="0" hangingPunct="1">
                        <a:spcBef>
                          <a:spcPts val="0"/>
                        </a:spcBef>
                        <a:spcAft>
                          <a:spcPts val="0"/>
                        </a:spcAft>
                      </a:pPr>
                      <a:r>
                        <a:rPr lang="en-US" sz="1800" kern="1200" dirty="0">
                          <a:solidFill>
                            <a:schemeClr val="dk1"/>
                          </a:solidFill>
                          <a:latin typeface="Calibri" panose="020F0502020204030204" pitchFamily="34" charset="0"/>
                          <a:ea typeface="+mn-ea"/>
                          <a:cs typeface="Calibri" panose="020F0502020204030204" pitchFamily="34" charset="0"/>
                        </a:rPr>
                        <a:t>EHT (value = 1)</a:t>
                      </a:r>
                    </a:p>
                  </a:txBody>
                  <a:tcPr/>
                </a:tc>
                <a:tc>
                  <a:txBody>
                    <a:bodyPr/>
                    <a:lstStyle/>
                    <a:p>
                      <a:pPr marL="0" algn="ctr" rtl="0" eaLnBrk="1" fontAlgn="t" latinLnBrk="0" hangingPunct="1">
                        <a:spcBef>
                          <a:spcPts val="0"/>
                        </a:spcBef>
                        <a:spcAft>
                          <a:spcPts val="0"/>
                        </a:spcAft>
                      </a:pPr>
                      <a:r>
                        <a:rPr lang="en-US" sz="1800" kern="1200" dirty="0">
                          <a:solidFill>
                            <a:schemeClr val="dk1"/>
                          </a:solidFill>
                          <a:latin typeface="Calibri" panose="020F0502020204030204" pitchFamily="34" charset="0"/>
                          <a:ea typeface="+mn-ea"/>
                          <a:cs typeface="Calibri" panose="020F0502020204030204" pitchFamily="34" charset="0"/>
                        </a:rPr>
                        <a:t>Enhanced User Info Field</a:t>
                      </a:r>
                    </a:p>
                  </a:txBody>
                  <a:tcPr/>
                </a:tc>
                <a:tc>
                  <a:txBody>
                    <a:bodyPr/>
                    <a:lstStyle/>
                    <a:p>
                      <a:pPr marL="0" algn="ctr" rtl="0" eaLnBrk="1" fontAlgn="t" latinLnBrk="0" hangingPunct="1">
                        <a:spcBef>
                          <a:spcPts val="0"/>
                        </a:spcBef>
                        <a:spcAft>
                          <a:spcPts val="0"/>
                        </a:spcAft>
                      </a:pPr>
                      <a:r>
                        <a:rPr lang="en-US" sz="1800" kern="1200" dirty="0">
                          <a:solidFill>
                            <a:schemeClr val="dk1"/>
                          </a:solidFill>
                          <a:latin typeface="Calibri" panose="020F0502020204030204" pitchFamily="34" charset="0"/>
                          <a:ea typeface="+mn-ea"/>
                          <a:cs typeface="Calibri" panose="020F0502020204030204" pitchFamily="34" charset="0"/>
                        </a:rPr>
                        <a:t>STA to transmit an EHT TB PPDU</a:t>
                      </a:r>
                    </a:p>
                  </a:txBody>
                  <a:tcPr/>
                </a:tc>
                <a:extLst>
                  <a:ext uri="{0D108BD9-81ED-4DB2-BD59-A6C34878D82A}">
                    <a16:rowId xmlns:a16="http://schemas.microsoft.com/office/drawing/2014/main" val="3325683891"/>
                  </a:ext>
                </a:extLst>
              </a:tr>
            </a:tbl>
          </a:graphicData>
        </a:graphic>
      </p:graphicFrame>
    </p:spTree>
    <p:extLst>
      <p:ext uri="{BB962C8B-B14F-4D97-AF65-F5344CB8AC3E}">
        <p14:creationId xmlns:p14="http://schemas.microsoft.com/office/powerpoint/2010/main" val="2941096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9E7EF-7AB4-4AE4-A17E-B29C31E1A343}"/>
              </a:ext>
            </a:extLst>
          </p:cNvPr>
          <p:cNvSpPr>
            <a:spLocks noGrp="1"/>
          </p:cNvSpPr>
          <p:nvPr>
            <p:ph type="title"/>
          </p:nvPr>
        </p:nvSpPr>
        <p:spPr>
          <a:xfrm>
            <a:off x="732366" y="689188"/>
            <a:ext cx="8288868" cy="621452"/>
          </a:xfrm>
        </p:spPr>
        <p:txBody>
          <a:bodyPr/>
          <a:lstStyle/>
          <a:p>
            <a:r>
              <a:rPr lang="en-US" sz="3200" dirty="0"/>
              <a:t>Enhanced User Info Field</a:t>
            </a:r>
          </a:p>
        </p:txBody>
      </p:sp>
      <p:sp>
        <p:nvSpPr>
          <p:cNvPr id="4" name="Slide Number Placeholder 3">
            <a:extLst>
              <a:ext uri="{FF2B5EF4-FFF2-40B4-BE49-F238E27FC236}">
                <a16:creationId xmlns:a16="http://schemas.microsoft.com/office/drawing/2014/main" id="{FBE4E1BE-FED3-4C98-814C-A05829A605E0}"/>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6C8F971-8B36-4DE0-833B-F39D9597E71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965A55C-4BEC-4383-888B-43734E46F9D7}"/>
              </a:ext>
            </a:extLst>
          </p:cNvPr>
          <p:cNvSpPr>
            <a:spLocks noGrp="1"/>
          </p:cNvSpPr>
          <p:nvPr>
            <p:ph type="dt" idx="15"/>
          </p:nvPr>
        </p:nvSpPr>
        <p:spPr/>
        <p:txBody>
          <a:bodyPr/>
          <a:lstStyle/>
          <a:p>
            <a:r>
              <a:rPr lang="en-US" dirty="0"/>
              <a:t>December 2020</a:t>
            </a:r>
            <a:endParaRPr lang="en-GB" dirty="0"/>
          </a:p>
        </p:txBody>
      </p:sp>
      <p:graphicFrame>
        <p:nvGraphicFramePr>
          <p:cNvPr id="8" name="Table 4">
            <a:extLst>
              <a:ext uri="{FF2B5EF4-FFF2-40B4-BE49-F238E27FC236}">
                <a16:creationId xmlns:a16="http://schemas.microsoft.com/office/drawing/2014/main" id="{362B55FC-FB67-421E-A675-A9CF25E6D804}"/>
              </a:ext>
            </a:extLst>
          </p:cNvPr>
          <p:cNvGraphicFramePr>
            <a:graphicFrameLocks/>
          </p:cNvGraphicFramePr>
          <p:nvPr/>
        </p:nvGraphicFramePr>
        <p:xfrm>
          <a:off x="228600" y="1487248"/>
          <a:ext cx="9296400" cy="5156200"/>
        </p:xfrm>
        <a:graphic>
          <a:graphicData uri="http://schemas.openxmlformats.org/drawingml/2006/table">
            <a:tbl>
              <a:tblPr firstRow="1" bandRow="1">
                <a:tableStyleId>{21E4AEA4-8DFA-4A89-87EB-49C32662AFE0}</a:tableStyleId>
              </a:tblPr>
              <a:tblGrid>
                <a:gridCol w="1905000">
                  <a:extLst>
                    <a:ext uri="{9D8B030D-6E8A-4147-A177-3AD203B41FA5}">
                      <a16:colId xmlns:a16="http://schemas.microsoft.com/office/drawing/2014/main" val="3205872769"/>
                    </a:ext>
                  </a:extLst>
                </a:gridCol>
                <a:gridCol w="914400">
                  <a:extLst>
                    <a:ext uri="{9D8B030D-6E8A-4147-A177-3AD203B41FA5}">
                      <a16:colId xmlns:a16="http://schemas.microsoft.com/office/drawing/2014/main" val="2661412513"/>
                    </a:ext>
                  </a:extLst>
                </a:gridCol>
                <a:gridCol w="914400">
                  <a:extLst>
                    <a:ext uri="{9D8B030D-6E8A-4147-A177-3AD203B41FA5}">
                      <a16:colId xmlns:a16="http://schemas.microsoft.com/office/drawing/2014/main" val="3372008594"/>
                    </a:ext>
                  </a:extLst>
                </a:gridCol>
                <a:gridCol w="5562600">
                  <a:extLst>
                    <a:ext uri="{9D8B030D-6E8A-4147-A177-3AD203B41FA5}">
                      <a16:colId xmlns:a16="http://schemas.microsoft.com/office/drawing/2014/main" val="2674222162"/>
                    </a:ext>
                  </a:extLst>
                </a:gridCol>
              </a:tblGrid>
              <a:tr h="370840">
                <a:tc>
                  <a:txBody>
                    <a:bodyPr/>
                    <a:lstStyle/>
                    <a:p>
                      <a:r>
                        <a:rPr lang="en-US" sz="1600" dirty="0">
                          <a:latin typeface="Calibri" panose="020F0502020204030204" pitchFamily="34" charset="0"/>
                          <a:cs typeface="Calibri" panose="020F0502020204030204" pitchFamily="34" charset="0"/>
                        </a:rPr>
                        <a:t>Subfield</a:t>
                      </a:r>
                    </a:p>
                  </a:txBody>
                  <a:tcPr/>
                </a:tc>
                <a:tc>
                  <a:txBody>
                    <a:bodyPr/>
                    <a:lstStyle/>
                    <a:p>
                      <a:pPr algn="ctr"/>
                      <a:r>
                        <a:rPr lang="en-US" sz="1600" dirty="0">
                          <a:latin typeface="Calibri" panose="020F0502020204030204" pitchFamily="34" charset="0"/>
                          <a:cs typeface="Calibri" panose="020F0502020204030204" pitchFamily="34" charset="0"/>
                        </a:rPr>
                        <a:t>HE Bits</a:t>
                      </a:r>
                    </a:p>
                  </a:txBody>
                  <a:tcPr/>
                </a:tc>
                <a:tc>
                  <a:txBody>
                    <a:bodyPr/>
                    <a:lstStyle/>
                    <a:p>
                      <a:pPr algn="ctr"/>
                      <a:r>
                        <a:rPr lang="en-US" sz="1600" dirty="0">
                          <a:latin typeface="Calibri" panose="020F0502020204030204" pitchFamily="34" charset="0"/>
                          <a:cs typeface="Calibri" panose="020F0502020204030204" pitchFamily="34" charset="0"/>
                        </a:rPr>
                        <a:t>EHT Bits</a:t>
                      </a:r>
                    </a:p>
                  </a:txBody>
                  <a:tcPr/>
                </a:tc>
                <a:tc>
                  <a:txBody>
                    <a:bodyPr/>
                    <a:lstStyle/>
                    <a:p>
                      <a:pPr algn="ctr"/>
                      <a:r>
                        <a:rPr lang="en-US" sz="1600" dirty="0">
                          <a:latin typeface="Calibri" panose="020F0502020204030204" pitchFamily="34" charset="0"/>
                          <a:cs typeface="Calibri" panose="020F0502020204030204" pitchFamily="34" charset="0"/>
                        </a:rPr>
                        <a:t>Comments for EHT</a:t>
                      </a:r>
                    </a:p>
                  </a:txBody>
                  <a:tcPr/>
                </a:tc>
                <a:extLst>
                  <a:ext uri="{0D108BD9-81ED-4DB2-BD59-A6C34878D82A}">
                    <a16:rowId xmlns:a16="http://schemas.microsoft.com/office/drawing/2014/main" val="834633499"/>
                  </a:ext>
                </a:extLst>
              </a:tr>
              <a:tr h="370840">
                <a:tc>
                  <a:txBody>
                    <a:bodyPr/>
                    <a:lstStyle/>
                    <a:p>
                      <a:r>
                        <a:rPr lang="en-US" sz="1600" dirty="0">
                          <a:latin typeface="Calibri" panose="020F0502020204030204" pitchFamily="34" charset="0"/>
                          <a:cs typeface="Calibri" panose="020F0502020204030204" pitchFamily="34" charset="0"/>
                        </a:rPr>
                        <a:t>AID12</a:t>
                      </a:r>
                    </a:p>
                  </a:txBody>
                  <a:tcPr/>
                </a:tc>
                <a:tc>
                  <a:txBody>
                    <a:bodyPr/>
                    <a:lstStyle/>
                    <a:p>
                      <a:pPr algn="ctr"/>
                      <a:r>
                        <a:rPr lang="en-US" sz="1600" dirty="0">
                          <a:latin typeface="Calibri" panose="020F0502020204030204" pitchFamily="34" charset="0"/>
                          <a:cs typeface="Calibri" panose="020F0502020204030204" pitchFamily="34" charset="0"/>
                        </a:rPr>
                        <a:t>12</a:t>
                      </a:r>
                    </a:p>
                  </a:txBody>
                  <a:tcPr/>
                </a:tc>
                <a:tc>
                  <a:txBody>
                    <a:bodyPr/>
                    <a:lstStyle/>
                    <a:p>
                      <a:pPr algn="ctr"/>
                      <a:r>
                        <a:rPr lang="en-US" sz="1600" dirty="0">
                          <a:latin typeface="Calibri" panose="020F0502020204030204" pitchFamily="34" charset="0"/>
                          <a:cs typeface="Calibri" panose="020F0502020204030204" pitchFamily="34" charset="0"/>
                        </a:rPr>
                        <a:t>12</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No Change</a:t>
                      </a:r>
                    </a:p>
                  </a:txBody>
                  <a:tcPr/>
                </a:tc>
                <a:extLst>
                  <a:ext uri="{0D108BD9-81ED-4DB2-BD59-A6C34878D82A}">
                    <a16:rowId xmlns:a16="http://schemas.microsoft.com/office/drawing/2014/main" val="4142238577"/>
                  </a:ext>
                </a:extLst>
              </a:tr>
              <a:tr h="37084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RU Allocation</a:t>
                      </a:r>
                    </a:p>
                  </a:txBody>
                  <a:tcPr/>
                </a:tc>
                <a:tc>
                  <a:txBody>
                    <a:bodyPr/>
                    <a:lstStyle/>
                    <a:p>
                      <a:pPr marL="0" algn="ctr" rtl="0" eaLnBrk="1" fontAlgn="t" latinLnBrk="0" hangingPunct="1">
                        <a:spcBef>
                          <a:spcPts val="0"/>
                        </a:spcBef>
                        <a:spcAft>
                          <a:spcPts val="0"/>
                        </a:spcAft>
                      </a:pPr>
                      <a:r>
                        <a:rPr lang="en-US" sz="1600" b="0" kern="1200" dirty="0">
                          <a:solidFill>
                            <a:schemeClr val="dk1"/>
                          </a:solidFill>
                          <a:latin typeface="Calibri" panose="020F0502020204030204" pitchFamily="34" charset="0"/>
                          <a:ea typeface="+mn-ea"/>
                          <a:cs typeface="Calibri" panose="020F0502020204030204" pitchFamily="34" charset="0"/>
                        </a:rPr>
                        <a:t>8</a:t>
                      </a:r>
                    </a:p>
                  </a:txBody>
                  <a:tcPr/>
                </a:tc>
                <a:tc>
                  <a:txBody>
                    <a:bodyPr/>
                    <a:lstStyle/>
                    <a:p>
                      <a:pPr marL="0" algn="ctr" rtl="0" eaLnBrk="1" fontAlgn="t" latinLnBrk="0" hangingPunct="1">
                        <a:spcBef>
                          <a:spcPts val="0"/>
                        </a:spcBef>
                        <a:spcAft>
                          <a:spcPts val="0"/>
                        </a:spcAft>
                      </a:pPr>
                      <a:r>
                        <a:rPr lang="en-US" sz="1600" b="0" kern="1200" dirty="0">
                          <a:solidFill>
                            <a:schemeClr val="dk1"/>
                          </a:solidFill>
                          <a:latin typeface="Calibri" panose="020F0502020204030204" pitchFamily="34" charset="0"/>
                          <a:ea typeface="+mn-ea"/>
                          <a:cs typeface="Calibri" panose="020F0502020204030204" pitchFamily="34" charset="0"/>
                        </a:rPr>
                        <a:t>8</a:t>
                      </a:r>
                    </a:p>
                  </a:txBody>
                  <a:tcPr/>
                </a:tc>
                <a:tc>
                  <a:txBody>
                    <a:bodyPr/>
                    <a:lstStyle/>
                    <a:p>
                      <a:pPr marL="0" algn="ctr" rtl="0" eaLnBrk="1" fontAlgn="t" latinLnBrk="0" hangingPunct="1">
                        <a:spcBef>
                          <a:spcPts val="0"/>
                        </a:spcBef>
                        <a:spcAft>
                          <a:spcPts val="0"/>
                        </a:spcAft>
                      </a:pPr>
                      <a:r>
                        <a:rPr lang="en-US" sz="1600" b="0" kern="1200" dirty="0">
                          <a:solidFill>
                            <a:schemeClr val="dk1"/>
                          </a:solidFill>
                          <a:latin typeface="Calibri" panose="020F0502020204030204" pitchFamily="34" charset="0"/>
                          <a:ea typeface="+mn-ea"/>
                          <a:cs typeface="Calibri" panose="020F0502020204030204" pitchFamily="34" charset="0"/>
                        </a:rPr>
                        <a:t>Combining Lower/Upper 160 MHz bit with 8-bit RU Allocation subfield provides 9-bits, which is sufficient for all RUs and MRUs.</a:t>
                      </a:r>
                    </a:p>
                  </a:txBody>
                  <a:tcPr/>
                </a:tc>
                <a:extLst>
                  <a:ext uri="{0D108BD9-81ED-4DB2-BD59-A6C34878D82A}">
                    <a16:rowId xmlns:a16="http://schemas.microsoft.com/office/drawing/2014/main" val="2323189102"/>
                  </a:ext>
                </a:extLst>
              </a:tr>
              <a:tr h="370840">
                <a:tc>
                  <a:txBody>
                    <a:bodyPr/>
                    <a:lstStyle/>
                    <a:p>
                      <a:r>
                        <a:rPr lang="en-US" sz="1600" dirty="0">
                          <a:latin typeface="Calibri" panose="020F0502020204030204" pitchFamily="34" charset="0"/>
                          <a:cs typeface="Calibri" panose="020F0502020204030204" pitchFamily="34" charset="0"/>
                        </a:rPr>
                        <a:t>UL FEC Coding Type</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marL="0" algn="ctr" rtl="0" eaLnBrk="1" fontAlgn="t" latinLnBrk="0" hangingPunct="1">
                        <a:spcBef>
                          <a:spcPts val="0"/>
                        </a:spcBef>
                        <a:spcAft>
                          <a:spcPts val="0"/>
                        </a:spcAft>
                      </a:pPr>
                      <a:r>
                        <a:rPr lang="en-US" sz="1600" b="0" kern="1200" dirty="0">
                          <a:solidFill>
                            <a:schemeClr val="dk1"/>
                          </a:solidFill>
                          <a:latin typeface="Calibri" panose="020F0502020204030204" pitchFamily="34" charset="0"/>
                          <a:ea typeface="+mn-ea"/>
                          <a:cs typeface="Calibri" panose="020F0502020204030204" pitchFamily="34" charset="0"/>
                        </a:rPr>
                        <a:t>1</a:t>
                      </a:r>
                    </a:p>
                  </a:txBody>
                  <a:tcPr/>
                </a:tc>
                <a:tc>
                  <a:txBody>
                    <a:bodyPr/>
                    <a:lstStyle/>
                    <a:p>
                      <a:pPr marL="0" marR="0" lvl="0" indent="0" algn="ctr" defTabSz="975386" rtl="0" eaLnBrk="1" fontAlgn="t"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No Change</a:t>
                      </a:r>
                    </a:p>
                  </a:txBody>
                  <a:tcPr/>
                </a:tc>
                <a:extLst>
                  <a:ext uri="{0D108BD9-81ED-4DB2-BD59-A6C34878D82A}">
                    <a16:rowId xmlns:a16="http://schemas.microsoft.com/office/drawing/2014/main" val="3929774584"/>
                  </a:ext>
                </a:extLst>
              </a:tr>
              <a:tr h="370840">
                <a:tc>
                  <a:txBody>
                    <a:bodyPr/>
                    <a:lstStyle/>
                    <a:p>
                      <a:r>
                        <a:rPr lang="en-US" sz="1600" dirty="0">
                          <a:latin typeface="Calibri" panose="020F0502020204030204" pitchFamily="34" charset="0"/>
                          <a:cs typeface="Calibri" panose="020F0502020204030204" pitchFamily="34" charset="0"/>
                        </a:rPr>
                        <a:t>MCS</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tc>
                  <a:txBody>
                    <a:bodyPr/>
                    <a:lstStyle/>
                    <a:p>
                      <a:pPr algn="ctr"/>
                      <a:r>
                        <a:rPr lang="en-US" sz="1600" dirty="0">
                          <a:latin typeface="Calibri" panose="020F0502020204030204" pitchFamily="34" charset="0"/>
                          <a:cs typeface="Calibri" panose="020F0502020204030204" pitchFamily="34" charset="0"/>
                        </a:rPr>
                        <a:t>DCM is Merged into MCS Subfield</a:t>
                      </a:r>
                    </a:p>
                  </a:txBody>
                  <a:tcPr/>
                </a:tc>
                <a:extLst>
                  <a:ext uri="{0D108BD9-81ED-4DB2-BD59-A6C34878D82A}">
                    <a16:rowId xmlns:a16="http://schemas.microsoft.com/office/drawing/2014/main" val="2876801846"/>
                  </a:ext>
                </a:extLst>
              </a:tr>
              <a:tr h="370840">
                <a:tc>
                  <a:txBody>
                    <a:bodyPr/>
                    <a:lstStyle/>
                    <a:p>
                      <a:pPr marL="0" marR="0" indent="0" algn="l" rtl="0" eaLnBrk="1" fontAlgn="auto" latinLnBrk="0" hangingPunct="1">
                        <a:spcBef>
                          <a:spcPts val="0"/>
                        </a:spcBef>
                        <a:spcAft>
                          <a:spcPts val="0"/>
                        </a:spcAft>
                      </a:pPr>
                      <a:r>
                        <a:rPr lang="en-US" sz="1600" b="0" kern="1200" dirty="0">
                          <a:solidFill>
                            <a:schemeClr val="dk1"/>
                          </a:solidFill>
                          <a:latin typeface="Calibri" panose="020F0502020204030204" pitchFamily="34" charset="0"/>
                          <a:ea typeface="+mn-ea"/>
                          <a:cs typeface="Calibri" panose="020F0502020204030204" pitchFamily="34" charset="0"/>
                        </a:rPr>
                        <a:t>DCM</a:t>
                      </a:r>
                    </a:p>
                  </a:txBody>
                  <a:tcPr/>
                </a:tc>
                <a:tc>
                  <a:txBody>
                    <a:bodyPr/>
                    <a:lstStyle/>
                    <a:p>
                      <a:pPr marL="0" algn="ctr" rtl="0" eaLnBrk="1" fontAlgn="t" latinLnBrk="0" hangingPunct="1">
                        <a:spcBef>
                          <a:spcPts val="0"/>
                        </a:spcBef>
                        <a:spcAft>
                          <a:spcPts val="0"/>
                        </a:spcAft>
                      </a:pPr>
                      <a:r>
                        <a:rPr lang="en-US" sz="1600" b="0" kern="1200" dirty="0">
                          <a:solidFill>
                            <a:schemeClr val="dk1"/>
                          </a:solidFill>
                          <a:latin typeface="Calibri" panose="020F0502020204030204" pitchFamily="34" charset="0"/>
                          <a:ea typeface="+mn-ea"/>
                          <a:cs typeface="Calibri" panose="020F0502020204030204" pitchFamily="34" charset="0"/>
                        </a:rPr>
                        <a:t>1</a:t>
                      </a:r>
                    </a:p>
                  </a:txBody>
                  <a:tcPr/>
                </a:tc>
                <a:tc>
                  <a:txBody>
                    <a:bodyPr/>
                    <a:lstStyle/>
                    <a:p>
                      <a:pPr marL="0" algn="ctr" rtl="0" eaLnBrk="1" fontAlgn="t" latinLnBrk="0" hangingPunct="1">
                        <a:spcBef>
                          <a:spcPts val="0"/>
                        </a:spcBef>
                        <a:spcAft>
                          <a:spcPts val="0"/>
                        </a:spcAft>
                      </a:pPr>
                      <a:r>
                        <a:rPr lang="en-US" sz="1600" b="0" kern="1200" dirty="0">
                          <a:solidFill>
                            <a:schemeClr val="dk1"/>
                          </a:solidFill>
                          <a:latin typeface="Calibri" panose="020F0502020204030204" pitchFamily="34" charset="0"/>
                          <a:ea typeface="+mn-ea"/>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Merges DCM with MCS</a:t>
                      </a:r>
                    </a:p>
                  </a:txBody>
                  <a:tcPr/>
                </a:tc>
                <a:extLst>
                  <a:ext uri="{0D108BD9-81ED-4DB2-BD59-A6C34878D82A}">
                    <a16:rowId xmlns:a16="http://schemas.microsoft.com/office/drawing/2014/main" val="3492944667"/>
                  </a:ext>
                </a:extLst>
              </a:tr>
              <a:tr h="370840">
                <a:tc>
                  <a:txBody>
                    <a:bodyPr/>
                    <a:lstStyle/>
                    <a:p>
                      <a:pPr marL="0" marR="0" indent="0" algn="l" rtl="0" eaLnBrk="1" fontAlgn="auto"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SS Allocation</a:t>
                      </a:r>
                    </a:p>
                  </a:txBody>
                  <a:tcPr/>
                </a:tc>
                <a:tc>
                  <a:txBody>
                    <a:bodyPr/>
                    <a:lstStyle/>
                    <a:p>
                      <a:pPr marL="0" algn="ctr" rtl="0" eaLnBrk="1" fontAlgn="t"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6</a:t>
                      </a:r>
                    </a:p>
                  </a:txBody>
                  <a:tcPr/>
                </a:tc>
                <a:tc>
                  <a:txBody>
                    <a:bodyPr/>
                    <a:lstStyle/>
                    <a:p>
                      <a:pPr marL="0" algn="ctr" rtl="0" eaLnBrk="1" fontAlgn="t"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6</a:t>
                      </a:r>
                    </a:p>
                  </a:txBody>
                  <a:tcPr/>
                </a:tc>
                <a:tc>
                  <a:txBody>
                    <a:bodyPr/>
                    <a:lstStyle/>
                    <a:p>
                      <a:pPr algn="ctr"/>
                      <a:r>
                        <a:rPr lang="en-US" sz="1600" dirty="0">
                          <a:latin typeface="Calibri" panose="020F0502020204030204" pitchFamily="34" charset="0"/>
                          <a:cs typeface="Calibri" panose="020F0502020204030204" pitchFamily="34" charset="0"/>
                        </a:rPr>
                        <a:t>Four bits for starting spatial stream and two bits for the number of spatial streams. Supports up to four spatial streams per-user</a:t>
                      </a:r>
                    </a:p>
                  </a:txBody>
                  <a:tcPr/>
                </a:tc>
                <a:extLst>
                  <a:ext uri="{0D108BD9-81ED-4DB2-BD59-A6C34878D82A}">
                    <a16:rowId xmlns:a16="http://schemas.microsoft.com/office/drawing/2014/main" val="294900792"/>
                  </a:ext>
                </a:extLst>
              </a:tr>
              <a:tr h="370840">
                <a:tc>
                  <a:txBody>
                    <a:bodyPr/>
                    <a:lstStyle/>
                    <a:p>
                      <a:pPr marL="0" marR="0" indent="0" algn="l" rtl="0" eaLnBrk="1" fontAlgn="auto"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UL Target RSSI</a:t>
                      </a:r>
                    </a:p>
                  </a:txBody>
                  <a:tcPr/>
                </a:tc>
                <a:tc>
                  <a:txBody>
                    <a:bodyPr/>
                    <a:lstStyle/>
                    <a:p>
                      <a:pPr marL="0" algn="ctr" rtl="0" eaLnBrk="1" fontAlgn="t"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7</a:t>
                      </a:r>
                    </a:p>
                  </a:txBody>
                  <a:tcPr/>
                </a:tc>
                <a:tc>
                  <a:txBody>
                    <a:bodyPr/>
                    <a:lstStyle/>
                    <a:p>
                      <a:pPr marL="0" algn="ctr" rtl="0" eaLnBrk="1" fontAlgn="t"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7</a:t>
                      </a:r>
                    </a:p>
                  </a:txBody>
                  <a:tcPr/>
                </a:tc>
                <a:tc>
                  <a:txBody>
                    <a:bodyPr/>
                    <a:lstStyle/>
                    <a:p>
                      <a:pPr algn="ctr"/>
                      <a:r>
                        <a:rPr lang="en-US" sz="1600" dirty="0">
                          <a:latin typeface="Calibri" panose="020F0502020204030204" pitchFamily="34" charset="0"/>
                          <a:cs typeface="Calibri" panose="020F0502020204030204" pitchFamily="34" charset="0"/>
                        </a:rPr>
                        <a:t>No Change</a:t>
                      </a:r>
                    </a:p>
                  </a:txBody>
                  <a:tcPr/>
                </a:tc>
                <a:extLst>
                  <a:ext uri="{0D108BD9-81ED-4DB2-BD59-A6C34878D82A}">
                    <a16:rowId xmlns:a16="http://schemas.microsoft.com/office/drawing/2014/main" val="2725302795"/>
                  </a:ext>
                </a:extLst>
              </a:tr>
              <a:tr h="370840">
                <a:tc>
                  <a:txBody>
                    <a:bodyPr/>
                    <a:lstStyle/>
                    <a:p>
                      <a:pPr marL="0" marR="0" indent="0" algn="l" rtl="0" eaLnBrk="1" fontAlgn="auto" latinLnBrk="0" hangingPunct="1">
                        <a:spcBef>
                          <a:spcPts val="0"/>
                        </a:spcBef>
                        <a:spcAft>
                          <a:spcPts val="0"/>
                        </a:spcAft>
                      </a:pPr>
                      <a:r>
                        <a:rPr lang="en-US" sz="1600" b="0" kern="1200" dirty="0">
                          <a:solidFill>
                            <a:schemeClr val="dk1"/>
                          </a:solidFill>
                          <a:latin typeface="Calibri" panose="020F0502020204030204" pitchFamily="34" charset="0"/>
                          <a:ea typeface="+mn-ea"/>
                          <a:cs typeface="Calibri" panose="020F0502020204030204" pitchFamily="34" charset="0"/>
                        </a:rPr>
                        <a:t>HE/EHT Format</a:t>
                      </a:r>
                    </a:p>
                  </a:txBody>
                  <a:tcPr/>
                </a:tc>
                <a:tc>
                  <a:txBody>
                    <a:bodyPr/>
                    <a:lstStyle/>
                    <a:p>
                      <a:pPr marL="0" algn="ctr" rtl="0" eaLnBrk="1" fontAlgn="t" latinLnBrk="0" hangingPunct="1">
                        <a:spcBef>
                          <a:spcPts val="0"/>
                        </a:spcBef>
                        <a:spcAft>
                          <a:spcPts val="0"/>
                        </a:spcAft>
                      </a:pPr>
                      <a:endParaRPr lang="en-US" sz="1600" b="0"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rtl="0" eaLnBrk="1" fontAlgn="t" latinLnBrk="0" hangingPunct="1">
                        <a:spcBef>
                          <a:spcPts val="0"/>
                        </a:spcBef>
                        <a:spcAft>
                          <a:spcPts val="0"/>
                        </a:spcAft>
                      </a:pPr>
                      <a:r>
                        <a:rPr lang="en-US" sz="1600" b="0" kern="1200" dirty="0">
                          <a:solidFill>
                            <a:schemeClr val="dk1"/>
                          </a:solidFill>
                          <a:latin typeface="Calibri" panose="020F0502020204030204" pitchFamily="34" charset="0"/>
                          <a:ea typeface="+mn-ea"/>
                          <a:cs typeface="Calibri" panose="020F0502020204030204" pitchFamily="34" charset="0"/>
                        </a:rPr>
                        <a:t>1</a:t>
                      </a:r>
                    </a:p>
                  </a:txBody>
                  <a:tcPr/>
                </a:tc>
                <a:tc>
                  <a:txBody>
                    <a:bodyPr/>
                    <a:lstStyle/>
                    <a:p>
                      <a:pPr marL="0" algn="ctr" rtl="0" eaLnBrk="1" fontAlgn="t" latinLnBrk="0" hangingPunct="1">
                        <a:spcBef>
                          <a:spcPts val="0"/>
                        </a:spcBef>
                        <a:spcAft>
                          <a:spcPts val="0"/>
                        </a:spcAft>
                      </a:pPr>
                      <a:r>
                        <a:rPr lang="en-US" sz="1600" b="0" kern="1200" dirty="0">
                          <a:solidFill>
                            <a:schemeClr val="dk1"/>
                          </a:solidFill>
                          <a:latin typeface="Calibri" panose="020F0502020204030204" pitchFamily="34" charset="0"/>
                          <a:ea typeface="+mn-ea"/>
                          <a:cs typeface="Calibri" panose="020F0502020204030204" pitchFamily="34" charset="0"/>
                        </a:rPr>
                        <a:t>Indicated to EHT STA whether to behave as HE or EHT STA</a:t>
                      </a:r>
                    </a:p>
                  </a:txBody>
                  <a:tcPr/>
                </a:tc>
                <a:extLst>
                  <a:ext uri="{0D108BD9-81ED-4DB2-BD59-A6C34878D82A}">
                    <a16:rowId xmlns:a16="http://schemas.microsoft.com/office/drawing/2014/main" val="687204126"/>
                  </a:ext>
                </a:extLst>
              </a:tr>
              <a:tr h="370840">
                <a:tc>
                  <a:txBody>
                    <a:bodyPr/>
                    <a:lstStyle/>
                    <a:p>
                      <a:r>
                        <a:rPr lang="en-US" sz="1600" dirty="0">
                          <a:latin typeface="Calibri" panose="020F0502020204030204" pitchFamily="34" charset="0"/>
                          <a:cs typeface="Calibri" panose="020F0502020204030204" pitchFamily="34" charset="0"/>
                        </a:rPr>
                        <a:t>Lower/Upper 160 MHz Segment</a:t>
                      </a:r>
                    </a:p>
                  </a:txBody>
                  <a:tcPr/>
                </a:tc>
                <a:tc>
                  <a:txBody>
                    <a:bodyPr/>
                    <a:lstStyle/>
                    <a:p>
                      <a:pPr algn="ctr"/>
                      <a:endParaRPr lang="en-US" sz="1600" dirty="0">
                        <a:latin typeface="Calibri" panose="020F0502020204030204" pitchFamily="34" charset="0"/>
                        <a:cs typeface="Calibri" panose="020F0502020204030204" pitchFamily="34" charset="0"/>
                      </a:endParaRPr>
                    </a:p>
                  </a:txBody>
                  <a:tcPr/>
                </a:tc>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Used to indicate if RU Allocation is for Lower or Upper 160 MHz Segment</a:t>
                      </a:r>
                    </a:p>
                  </a:txBody>
                  <a:tcPr/>
                </a:tc>
                <a:extLst>
                  <a:ext uri="{0D108BD9-81ED-4DB2-BD59-A6C34878D82A}">
                    <a16:rowId xmlns:a16="http://schemas.microsoft.com/office/drawing/2014/main" val="1923187809"/>
                  </a:ext>
                </a:extLst>
              </a:tr>
              <a:tr h="370840">
                <a:tc>
                  <a:txBody>
                    <a:bodyPr/>
                    <a:lstStyle/>
                    <a:p>
                      <a:r>
                        <a:rPr lang="en-US" sz="1600" b="0" dirty="0">
                          <a:latin typeface="Calibri" panose="020F0502020204030204" pitchFamily="34" charset="0"/>
                          <a:cs typeface="Calibri" panose="020F0502020204030204" pitchFamily="34" charset="0"/>
                        </a:rPr>
                        <a:t>Reserved</a:t>
                      </a:r>
                    </a:p>
                  </a:txBody>
                  <a:tcPr/>
                </a:tc>
                <a:tc>
                  <a:txBody>
                    <a:bodyPr/>
                    <a:lstStyle/>
                    <a:p>
                      <a:pPr algn="ctr"/>
                      <a:r>
                        <a:rPr lang="en-US" sz="1600" b="0" dirty="0">
                          <a:latin typeface="Calibri" panose="020F0502020204030204" pitchFamily="34" charset="0"/>
                          <a:cs typeface="Calibri" panose="020F0502020204030204" pitchFamily="34" charset="0"/>
                        </a:rPr>
                        <a:t>1</a:t>
                      </a:r>
                    </a:p>
                  </a:txBody>
                  <a:tcPr/>
                </a:tc>
                <a:tc>
                  <a:txBody>
                    <a:bodyPr/>
                    <a:lstStyle/>
                    <a:p>
                      <a:pPr algn="ctr"/>
                      <a:r>
                        <a:rPr lang="en-US" sz="1600" b="0" dirty="0">
                          <a:latin typeface="Calibri" panose="020F0502020204030204" pitchFamily="34" charset="0"/>
                          <a:cs typeface="Calibri" panose="020F0502020204030204" pitchFamily="34" charset="0"/>
                        </a:rPr>
                        <a:t>0</a:t>
                      </a:r>
                    </a:p>
                  </a:txBody>
                  <a:tcPr/>
                </a:tc>
                <a:tc>
                  <a:txBody>
                    <a:bodyPr/>
                    <a:lstStyle/>
                    <a:p>
                      <a:pPr algn="ctr"/>
                      <a:r>
                        <a:rPr lang="en-US" sz="1600" b="0" dirty="0">
                          <a:latin typeface="Calibri" panose="020F0502020204030204" pitchFamily="34" charset="0"/>
                          <a:cs typeface="Calibri" panose="020F0502020204030204" pitchFamily="34" charset="0"/>
                        </a:rPr>
                        <a:t>The MSB of AID12 is available for Future Use</a:t>
                      </a:r>
                    </a:p>
                    <a:p>
                      <a:pPr algn="ctr"/>
                      <a:r>
                        <a:rPr lang="en-US" sz="1600" b="0" dirty="0">
                          <a:latin typeface="Calibri" panose="020F0502020204030204" pitchFamily="34" charset="0"/>
                          <a:cs typeface="Calibri" panose="020F0502020204030204" pitchFamily="34" charset="0"/>
                        </a:rPr>
                        <a:t>There is also a Reserved bit in the Trigger Dependent User Info Field of the Basic Trigger Frame Variant</a:t>
                      </a:r>
                    </a:p>
                  </a:txBody>
                  <a:tcPr/>
                </a:tc>
                <a:extLst>
                  <a:ext uri="{0D108BD9-81ED-4DB2-BD59-A6C34878D82A}">
                    <a16:rowId xmlns:a16="http://schemas.microsoft.com/office/drawing/2014/main" val="2219218170"/>
                  </a:ext>
                </a:extLst>
              </a:tr>
            </a:tbl>
          </a:graphicData>
        </a:graphic>
      </p:graphicFrame>
    </p:spTree>
    <p:extLst>
      <p:ext uri="{BB962C8B-B14F-4D97-AF65-F5344CB8AC3E}">
        <p14:creationId xmlns:p14="http://schemas.microsoft.com/office/powerpoint/2010/main" val="2002995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9C95A-9F3C-4B77-93F6-5A5FCC630FE0}"/>
              </a:ext>
            </a:extLst>
          </p:cNvPr>
          <p:cNvSpPr>
            <a:spLocks noGrp="1"/>
          </p:cNvSpPr>
          <p:nvPr>
            <p:ph type="title"/>
          </p:nvPr>
        </p:nvSpPr>
        <p:spPr>
          <a:xfrm>
            <a:off x="731520" y="731523"/>
            <a:ext cx="8288868" cy="975360"/>
          </a:xfrm>
        </p:spPr>
        <p:txBody>
          <a:bodyPr/>
          <a:lstStyle/>
          <a:p>
            <a:r>
              <a:rPr lang="en-US" sz="3200" dirty="0"/>
              <a:t>UL HE SIG-A2 Reserved Subfield (B54-B62)</a:t>
            </a:r>
          </a:p>
        </p:txBody>
      </p:sp>
      <p:sp>
        <p:nvSpPr>
          <p:cNvPr id="3" name="Content Placeholder 2">
            <a:extLst>
              <a:ext uri="{FF2B5EF4-FFF2-40B4-BE49-F238E27FC236}">
                <a16:creationId xmlns:a16="http://schemas.microsoft.com/office/drawing/2014/main" id="{C01C7477-C80E-4ECA-B669-B3F710657DBB}"/>
              </a:ext>
            </a:extLst>
          </p:cNvPr>
          <p:cNvSpPr>
            <a:spLocks noGrp="1"/>
          </p:cNvSpPr>
          <p:nvPr>
            <p:ph idx="1"/>
          </p:nvPr>
        </p:nvSpPr>
        <p:spPr>
          <a:xfrm>
            <a:off x="719568" y="1706883"/>
            <a:ext cx="8288868" cy="4770117"/>
          </a:xfrm>
        </p:spPr>
        <p:txBody>
          <a:bodyPr/>
          <a:lstStyle/>
          <a:p>
            <a:r>
              <a:rPr lang="en-US" dirty="0"/>
              <a:t>Text from 802.11ax Draft 7</a:t>
            </a:r>
          </a:p>
          <a:p>
            <a:pPr lvl="1"/>
            <a:r>
              <a:rPr lang="en-US" i="1" dirty="0"/>
              <a:t>The UL HE-SIG-A2 Reserved subfield of the Common Info field carries the value to be included in the Reserved field in the HE-SIG-A2 subfield of the solicited HE TB PPDUs. An HE AP sets the UL HE-SIG-A2 Reserved subfield to all 1s.</a:t>
            </a:r>
          </a:p>
          <a:p>
            <a:r>
              <a:rPr lang="en-US" dirty="0"/>
              <a:t>This ensures that all HE STAs transmit the same bits in the SIG-A2 Reserved subfield</a:t>
            </a:r>
          </a:p>
          <a:p>
            <a:r>
              <a:rPr lang="en-US" dirty="0"/>
              <a:t>These bits are must cut from the Trigger Frame and pasted into the HE-SIG-A2 field</a:t>
            </a:r>
          </a:p>
          <a:p>
            <a:r>
              <a:rPr lang="en-US" dirty="0"/>
              <a:t>These bits are not used for any other purpose in HE</a:t>
            </a:r>
          </a:p>
          <a:p>
            <a:r>
              <a:rPr lang="en-US" dirty="0"/>
              <a:t>These bits can be modified for EHT without causing an impact on HE STAs</a:t>
            </a:r>
          </a:p>
          <a:p>
            <a:endParaRPr lang="en-US" dirty="0"/>
          </a:p>
        </p:txBody>
      </p:sp>
      <p:sp>
        <p:nvSpPr>
          <p:cNvPr id="4" name="Slide Number Placeholder 3">
            <a:extLst>
              <a:ext uri="{FF2B5EF4-FFF2-40B4-BE49-F238E27FC236}">
                <a16:creationId xmlns:a16="http://schemas.microsoft.com/office/drawing/2014/main" id="{F267B1F2-9AE0-428E-B83B-C03A2B8E9CF8}"/>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118D093-CE8D-4390-8129-451D4C46AEA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64278E3-D4A8-4254-ABE3-FF0F852A5D39}"/>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678970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8BEB3-F130-4B81-B46C-2E10DA2AEC08}"/>
              </a:ext>
            </a:extLst>
          </p:cNvPr>
          <p:cNvSpPr>
            <a:spLocks noGrp="1"/>
          </p:cNvSpPr>
          <p:nvPr>
            <p:ph type="title"/>
          </p:nvPr>
        </p:nvSpPr>
        <p:spPr>
          <a:xfrm>
            <a:off x="609600" y="2667000"/>
            <a:ext cx="8288868" cy="1136227"/>
          </a:xfrm>
        </p:spPr>
        <p:txBody>
          <a:bodyPr/>
          <a:lstStyle/>
          <a:p>
            <a:r>
              <a:rPr lang="en-US" sz="4400" dirty="0"/>
              <a:t>Common Information</a:t>
            </a:r>
          </a:p>
        </p:txBody>
      </p:sp>
      <p:sp>
        <p:nvSpPr>
          <p:cNvPr id="4" name="Slide Number Placeholder 3">
            <a:extLst>
              <a:ext uri="{FF2B5EF4-FFF2-40B4-BE49-F238E27FC236}">
                <a16:creationId xmlns:a16="http://schemas.microsoft.com/office/drawing/2014/main" id="{6DF8A5A5-07EE-4E9E-82BB-EBBDE451D807}"/>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173AF61-196C-4C80-9A33-C91A7B47647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E12E172-D4A6-496C-8054-A33608C19487}"/>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615257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57413-1573-48E9-AAA5-41DD14D3F7E9}"/>
              </a:ext>
            </a:extLst>
          </p:cNvPr>
          <p:cNvSpPr>
            <a:spLocks noGrp="1"/>
          </p:cNvSpPr>
          <p:nvPr>
            <p:ph type="title"/>
          </p:nvPr>
        </p:nvSpPr>
        <p:spPr/>
        <p:txBody>
          <a:bodyPr/>
          <a:lstStyle/>
          <a:p>
            <a:r>
              <a:rPr lang="en-US" sz="3200" dirty="0"/>
              <a:t>Reference – 802.11ax Common Info Field</a:t>
            </a:r>
          </a:p>
        </p:txBody>
      </p:sp>
      <p:sp>
        <p:nvSpPr>
          <p:cNvPr id="3" name="Content Placeholder 2">
            <a:extLst>
              <a:ext uri="{FF2B5EF4-FFF2-40B4-BE49-F238E27FC236}">
                <a16:creationId xmlns:a16="http://schemas.microsoft.com/office/drawing/2014/main" id="{CB117983-8127-4D35-9170-E61290D41BD8}"/>
              </a:ext>
            </a:extLst>
          </p:cNvPr>
          <p:cNvSpPr>
            <a:spLocks noGrp="1"/>
          </p:cNvSpPr>
          <p:nvPr>
            <p:ph idx="1"/>
          </p:nvPr>
        </p:nvSpPr>
        <p:spPr>
          <a:xfrm>
            <a:off x="731520" y="1867749"/>
            <a:ext cx="8288868" cy="477518"/>
          </a:xfrm>
        </p:spPr>
        <p:txBody>
          <a:bodyPr/>
          <a:lstStyle/>
          <a:p>
            <a:r>
              <a:rPr lang="en-US" dirty="0"/>
              <a:t>For reference, here is the 802.11ax Common Info Field</a:t>
            </a:r>
          </a:p>
        </p:txBody>
      </p:sp>
      <p:sp>
        <p:nvSpPr>
          <p:cNvPr id="4" name="Slide Number Placeholder 3">
            <a:extLst>
              <a:ext uri="{FF2B5EF4-FFF2-40B4-BE49-F238E27FC236}">
                <a16:creationId xmlns:a16="http://schemas.microsoft.com/office/drawing/2014/main" id="{04B5E9AC-3EBC-4C51-9B7F-5D6362F83BB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8273556-811E-4DA7-A614-3B94733BA1A3}"/>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81AD82E-5041-4DE1-AE0E-BBFD4438AFFD}"/>
              </a:ext>
            </a:extLst>
          </p:cNvPr>
          <p:cNvSpPr>
            <a:spLocks noGrp="1"/>
          </p:cNvSpPr>
          <p:nvPr>
            <p:ph type="dt" idx="15"/>
          </p:nvPr>
        </p:nvSpPr>
        <p:spPr/>
        <p:txBody>
          <a:bodyPr/>
          <a:lstStyle/>
          <a:p>
            <a:r>
              <a:rPr lang="en-US"/>
              <a:t>December 2020</a:t>
            </a:r>
            <a:endParaRPr lang="en-GB" dirty="0"/>
          </a:p>
        </p:txBody>
      </p:sp>
      <p:pic>
        <p:nvPicPr>
          <p:cNvPr id="7" name="Picture 6">
            <a:extLst>
              <a:ext uri="{FF2B5EF4-FFF2-40B4-BE49-F238E27FC236}">
                <a16:creationId xmlns:a16="http://schemas.microsoft.com/office/drawing/2014/main" id="{134D4571-7DDF-4E91-BED0-DE92C57F8D24}"/>
              </a:ext>
            </a:extLst>
          </p:cNvPr>
          <p:cNvPicPr>
            <a:picLocks noChangeAspect="1"/>
          </p:cNvPicPr>
          <p:nvPr/>
        </p:nvPicPr>
        <p:blipFill>
          <a:blip r:embed="rId2"/>
          <a:stretch>
            <a:fillRect/>
          </a:stretch>
        </p:blipFill>
        <p:spPr>
          <a:xfrm>
            <a:off x="914400" y="2514340"/>
            <a:ext cx="7697143" cy="2837143"/>
          </a:xfrm>
          <a:prstGeom prst="rect">
            <a:avLst/>
          </a:prstGeom>
        </p:spPr>
      </p:pic>
      <p:pic>
        <p:nvPicPr>
          <p:cNvPr id="8" name="Picture 7">
            <a:extLst>
              <a:ext uri="{FF2B5EF4-FFF2-40B4-BE49-F238E27FC236}">
                <a16:creationId xmlns:a16="http://schemas.microsoft.com/office/drawing/2014/main" id="{C7D77187-A330-438C-962E-FF59234C4F14}"/>
              </a:ext>
            </a:extLst>
          </p:cNvPr>
          <p:cNvPicPr>
            <a:picLocks noChangeAspect="1"/>
          </p:cNvPicPr>
          <p:nvPr/>
        </p:nvPicPr>
        <p:blipFill>
          <a:blip r:embed="rId3"/>
          <a:stretch>
            <a:fillRect/>
          </a:stretch>
        </p:blipFill>
        <p:spPr>
          <a:xfrm>
            <a:off x="3581400" y="5534296"/>
            <a:ext cx="2574285" cy="1190000"/>
          </a:xfrm>
          <a:prstGeom prst="rect">
            <a:avLst/>
          </a:prstGeom>
        </p:spPr>
      </p:pic>
    </p:spTree>
    <p:extLst>
      <p:ext uri="{BB962C8B-B14F-4D97-AF65-F5344CB8AC3E}">
        <p14:creationId xmlns:p14="http://schemas.microsoft.com/office/powerpoint/2010/main" val="1819783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25D8891-768D-4872-A7E8-F974E18BC728}"/>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72166C7-B5F3-402B-B1F3-6917C5D5362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D4EF7C1-7A8E-4DA2-8E19-2115A94142A3}"/>
              </a:ext>
            </a:extLst>
          </p:cNvPr>
          <p:cNvSpPr>
            <a:spLocks noGrp="1"/>
          </p:cNvSpPr>
          <p:nvPr>
            <p:ph type="dt" idx="15"/>
          </p:nvPr>
        </p:nvSpPr>
        <p:spPr/>
        <p:txBody>
          <a:bodyPr/>
          <a:lstStyle/>
          <a:p>
            <a:r>
              <a:rPr lang="en-US" dirty="0"/>
              <a:t>December 2020</a:t>
            </a:r>
            <a:endParaRPr lang="en-GB" dirty="0"/>
          </a:p>
        </p:txBody>
      </p:sp>
      <p:sp>
        <p:nvSpPr>
          <p:cNvPr id="7" name="Title 1">
            <a:extLst>
              <a:ext uri="{FF2B5EF4-FFF2-40B4-BE49-F238E27FC236}">
                <a16:creationId xmlns:a16="http://schemas.microsoft.com/office/drawing/2014/main" id="{60068019-8FD1-4C29-95D5-31DC0B2D7384}"/>
              </a:ext>
            </a:extLst>
          </p:cNvPr>
          <p:cNvSpPr>
            <a:spLocks noGrp="1"/>
          </p:cNvSpPr>
          <p:nvPr>
            <p:ph type="title"/>
          </p:nvPr>
        </p:nvSpPr>
        <p:spPr>
          <a:xfrm>
            <a:off x="731520" y="731523"/>
            <a:ext cx="8288868" cy="526631"/>
          </a:xfrm>
        </p:spPr>
        <p:txBody>
          <a:bodyPr/>
          <a:lstStyle/>
          <a:p>
            <a:r>
              <a:rPr lang="en-US" sz="2800" dirty="0"/>
              <a:t>Latest TB PPDU U-SIG</a:t>
            </a:r>
          </a:p>
        </p:txBody>
      </p:sp>
      <p:sp>
        <p:nvSpPr>
          <p:cNvPr id="8" name="Content Placeholder 2">
            <a:extLst>
              <a:ext uri="{FF2B5EF4-FFF2-40B4-BE49-F238E27FC236}">
                <a16:creationId xmlns:a16="http://schemas.microsoft.com/office/drawing/2014/main" id="{06D0E76A-D32D-4F5B-8538-302E0E8FA28C}"/>
              </a:ext>
            </a:extLst>
          </p:cNvPr>
          <p:cNvSpPr>
            <a:spLocks noGrp="1"/>
          </p:cNvSpPr>
          <p:nvPr>
            <p:ph idx="1"/>
          </p:nvPr>
        </p:nvSpPr>
        <p:spPr>
          <a:xfrm>
            <a:off x="731520" y="1258154"/>
            <a:ext cx="8288868" cy="403014"/>
          </a:xfrm>
        </p:spPr>
        <p:txBody>
          <a:bodyPr/>
          <a:lstStyle/>
          <a:p>
            <a:r>
              <a:rPr lang="en-US" sz="2200" dirty="0"/>
              <a:t>In [1] we have the latest U-SIG contents for the TB PPDU</a:t>
            </a:r>
          </a:p>
        </p:txBody>
      </p:sp>
      <p:graphicFrame>
        <p:nvGraphicFramePr>
          <p:cNvPr id="9" name="Table 8">
            <a:extLst>
              <a:ext uri="{FF2B5EF4-FFF2-40B4-BE49-F238E27FC236}">
                <a16:creationId xmlns:a16="http://schemas.microsoft.com/office/drawing/2014/main" id="{5D78C60A-A244-419A-B61E-B90579C9DBB7}"/>
              </a:ext>
            </a:extLst>
          </p:cNvPr>
          <p:cNvGraphicFramePr>
            <a:graphicFrameLocks noGrp="1"/>
          </p:cNvGraphicFramePr>
          <p:nvPr>
            <p:extLst>
              <p:ext uri="{D42A27DB-BD31-4B8C-83A1-F6EECF244321}">
                <p14:modId xmlns:p14="http://schemas.microsoft.com/office/powerpoint/2010/main" val="23441"/>
              </p:ext>
            </p:extLst>
          </p:nvPr>
        </p:nvGraphicFramePr>
        <p:xfrm>
          <a:off x="381000" y="1752600"/>
          <a:ext cx="4800600" cy="4297680"/>
        </p:xfrm>
        <a:graphic>
          <a:graphicData uri="http://schemas.openxmlformats.org/drawingml/2006/table">
            <a:tbl>
              <a:tblPr firstRow="1" firstCol="1" bandRow="1">
                <a:tableStyleId>{21E4AEA4-8DFA-4A89-87EB-49C32662AFE0}</a:tableStyleId>
              </a:tblPr>
              <a:tblGrid>
                <a:gridCol w="762000">
                  <a:extLst>
                    <a:ext uri="{9D8B030D-6E8A-4147-A177-3AD203B41FA5}">
                      <a16:colId xmlns:a16="http://schemas.microsoft.com/office/drawing/2014/main" val="276760632"/>
                    </a:ext>
                  </a:extLst>
                </a:gridCol>
                <a:gridCol w="1170712">
                  <a:extLst>
                    <a:ext uri="{9D8B030D-6E8A-4147-A177-3AD203B41FA5}">
                      <a16:colId xmlns:a16="http://schemas.microsoft.com/office/drawing/2014/main" val="3529909291"/>
                    </a:ext>
                  </a:extLst>
                </a:gridCol>
                <a:gridCol w="2335360">
                  <a:extLst>
                    <a:ext uri="{9D8B030D-6E8A-4147-A177-3AD203B41FA5}">
                      <a16:colId xmlns:a16="http://schemas.microsoft.com/office/drawing/2014/main" val="197508127"/>
                    </a:ext>
                  </a:extLst>
                </a:gridCol>
                <a:gridCol w="532528">
                  <a:extLst>
                    <a:ext uri="{9D8B030D-6E8A-4147-A177-3AD203B41FA5}">
                      <a16:colId xmlns:a16="http://schemas.microsoft.com/office/drawing/2014/main" val="3773777917"/>
                    </a:ext>
                  </a:extLst>
                </a:gridCol>
              </a:tblGrid>
              <a:tr h="190500">
                <a:tc>
                  <a:txBody>
                    <a:bodyPr/>
                    <a:lstStyle/>
                    <a:p>
                      <a:pPr algn="ctr" fontAlgn="ctr"/>
                      <a:r>
                        <a:rPr lang="en-US" sz="1600" b="1" u="none" strike="noStrike" dirty="0">
                          <a:solidFill>
                            <a:schemeClr val="bg1"/>
                          </a:solidFill>
                          <a:effectLst/>
                          <a:latin typeface="Calibri" panose="020F0502020204030204" pitchFamily="34" charset="0"/>
                          <a:cs typeface="Calibri" panose="020F0502020204030204" pitchFamily="34" charset="0"/>
                        </a:rPr>
                        <a:t>Field</a:t>
                      </a:r>
                      <a:endParaRPr lang="en-US" sz="16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1" u="none" strike="noStrike" dirty="0">
                          <a:solidFill>
                            <a:schemeClr val="bg1"/>
                          </a:solidFill>
                          <a:effectLst/>
                          <a:latin typeface="Calibri" panose="020F0502020204030204" pitchFamily="34" charset="0"/>
                          <a:cs typeface="Calibri" panose="020F0502020204030204" pitchFamily="34" charset="0"/>
                        </a:rPr>
                        <a:t>Category</a:t>
                      </a:r>
                      <a:endParaRPr lang="en-US" sz="16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1" u="none" strike="noStrike" dirty="0">
                          <a:solidFill>
                            <a:schemeClr val="bg1"/>
                          </a:solidFill>
                          <a:effectLst/>
                          <a:latin typeface="Calibri" panose="020F0502020204030204" pitchFamily="34" charset="0"/>
                          <a:cs typeface="Calibri" panose="020F0502020204030204" pitchFamily="34" charset="0"/>
                        </a:rPr>
                        <a:t>Subfield</a:t>
                      </a:r>
                      <a:endParaRPr lang="en-US" sz="16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1" u="none" strike="noStrike" dirty="0">
                          <a:solidFill>
                            <a:schemeClr val="bg1"/>
                          </a:solidFill>
                          <a:effectLst/>
                          <a:latin typeface="Calibri" panose="020F0502020204030204" pitchFamily="34" charset="0"/>
                          <a:cs typeface="Calibri" panose="020F0502020204030204" pitchFamily="34" charset="0"/>
                        </a:rPr>
                        <a:t>Bits</a:t>
                      </a:r>
                      <a:endParaRPr lang="en-US" sz="16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269403147"/>
                  </a:ext>
                </a:extLst>
              </a:tr>
              <a:tr h="190500">
                <a:tc rowSpan="15">
                  <a:txBody>
                    <a:bodyPr/>
                    <a:lstStyle/>
                    <a:p>
                      <a:pPr algn="ctr" fontAlgn="ctr"/>
                      <a:r>
                        <a:rPr lang="en-US" sz="1600" b="1" u="none" strike="noStrike" dirty="0">
                          <a:solidFill>
                            <a:schemeClr val="bg1"/>
                          </a:solidFill>
                          <a:effectLst/>
                          <a:latin typeface="Calibri" panose="020F0502020204030204" pitchFamily="34" charset="0"/>
                          <a:cs typeface="Calibri" panose="020F0502020204030204" pitchFamily="34" charset="0"/>
                        </a:rPr>
                        <a:t>U-SIG</a:t>
                      </a:r>
                      <a:endParaRPr lang="en-US" sz="16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rowSpan="5">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Version Independent </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Version identifier</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3</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164188120"/>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PPDU BW</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3</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2163918808"/>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UL/DL</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1</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682712391"/>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BSS color</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6</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023503590"/>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TXOP</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7</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514016183"/>
                  </a:ext>
                </a:extLst>
              </a:tr>
              <a:tr h="190500">
                <a:tc vMerge="1">
                  <a:txBody>
                    <a:bodyPr/>
                    <a:lstStyle/>
                    <a:p>
                      <a:endParaRPr lang="en-US"/>
                    </a:p>
                  </a:txBody>
                  <a:tcPr/>
                </a:tc>
                <a:tc>
                  <a:txBody>
                    <a:bodyPr/>
                    <a:lstStyle/>
                    <a:p>
                      <a:pPr algn="l" fontAlgn="ctr"/>
                      <a:r>
                        <a:rPr lang="en-US" sz="1600" b="0" u="none" strike="noStrike" dirty="0">
                          <a:solidFill>
                            <a:srgbClr val="000000"/>
                          </a:solidFill>
                          <a:effectLst/>
                          <a:latin typeface="Calibri" panose="020F0502020204030204" pitchFamily="34" charset="0"/>
                          <a:cs typeface="Calibri" panose="020F0502020204030204" pitchFamily="34" charset="0"/>
                        </a:rPr>
                        <a:t> </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Reserved</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2</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96457914"/>
                  </a:ext>
                </a:extLst>
              </a:tr>
              <a:tr h="190500">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 </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TBD1</a:t>
                      </a:r>
                    </a:p>
                  </a:txBody>
                  <a:tcPr marL="9525" marR="9525" marT="9525" marB="0" anchor="ct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4</a:t>
                      </a:r>
                    </a:p>
                  </a:txBody>
                  <a:tcPr marL="9525" marR="9525" marT="9525" marB="0" anchor="ctr"/>
                </a:tc>
                <a:extLst>
                  <a:ext uri="{0D108BD9-81ED-4DB2-BD59-A6C34878D82A}">
                    <a16:rowId xmlns:a16="http://schemas.microsoft.com/office/drawing/2014/main" val="2667887454"/>
                  </a:ext>
                </a:extLst>
              </a:tr>
              <a:tr h="190500">
                <a:tc vMerge="1">
                  <a:txBody>
                    <a:bodyPr/>
                    <a:lstStyle/>
                    <a:p>
                      <a:endParaRPr lang="en-US"/>
                    </a:p>
                  </a:txBody>
                  <a:tcPr/>
                </a:tc>
                <a:tc rowSpan="5">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Version Dependent</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PPDU format &amp; EHT-SIG Compression</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2</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580423100"/>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Reserved </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1</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147137229"/>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Spatial Reuse 1</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4</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224617292"/>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Spatial Reuse 2</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4</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44578370"/>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TBD2</a:t>
                      </a:r>
                    </a:p>
                  </a:txBody>
                  <a:tcPr marL="9525" marR="9525" marT="9525" marB="0" anchor="ct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5</a:t>
                      </a:r>
                    </a:p>
                  </a:txBody>
                  <a:tcPr marL="9525" marR="9525" marT="9525" marB="0" anchor="ctr"/>
                </a:tc>
                <a:extLst>
                  <a:ext uri="{0D108BD9-81ED-4DB2-BD59-A6C34878D82A}">
                    <a16:rowId xmlns:a16="http://schemas.microsoft.com/office/drawing/2014/main" val="3767249808"/>
                  </a:ext>
                </a:extLst>
              </a:tr>
              <a:tr h="190500">
                <a:tc vMerge="1">
                  <a:txBody>
                    <a:bodyPr/>
                    <a:lstStyle/>
                    <a:p>
                      <a:endParaRPr lang="en-US"/>
                    </a:p>
                  </a:txBody>
                  <a:tcPr/>
                </a:tc>
                <a:tc rowSpan="2">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CRC &amp; Tail</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CRC in U-SIG</a:t>
                      </a:r>
                    </a:p>
                  </a:txBody>
                  <a:tcPr marL="9525" marR="9525" marT="9525" marB="0" anchor="ct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4</a:t>
                      </a:r>
                    </a:p>
                  </a:txBody>
                  <a:tcPr marL="9525" marR="9525" marT="9525" marB="0" anchor="ctr"/>
                </a:tc>
                <a:extLst>
                  <a:ext uri="{0D108BD9-81ED-4DB2-BD59-A6C34878D82A}">
                    <a16:rowId xmlns:a16="http://schemas.microsoft.com/office/drawing/2014/main" val="4291309022"/>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Tail in U-SIG</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6</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626546415"/>
                  </a:ext>
                </a:extLst>
              </a:tr>
              <a:tr h="190500">
                <a:tc vMerge="1">
                  <a:txBody>
                    <a:bodyPr/>
                    <a:lstStyle/>
                    <a:p>
                      <a:endParaRPr lang="en-US"/>
                    </a:p>
                  </a:txBody>
                  <a:tcPr/>
                </a:tc>
                <a:tc gridSpan="2">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Total # of Bits in U-SIG</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h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52</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548964409"/>
                  </a:ext>
                </a:extLst>
              </a:tr>
            </a:tbl>
          </a:graphicData>
        </a:graphic>
      </p:graphicFrame>
      <p:sp>
        <p:nvSpPr>
          <p:cNvPr id="10" name="Content Placeholder 2">
            <a:extLst>
              <a:ext uri="{FF2B5EF4-FFF2-40B4-BE49-F238E27FC236}">
                <a16:creationId xmlns:a16="http://schemas.microsoft.com/office/drawing/2014/main" id="{BD3ACB4E-6B79-4EB7-83A1-B04483FCB93A}"/>
              </a:ext>
            </a:extLst>
          </p:cNvPr>
          <p:cNvSpPr txBox="1">
            <a:spLocks/>
          </p:cNvSpPr>
          <p:nvPr/>
        </p:nvSpPr>
        <p:spPr bwMode="auto">
          <a:xfrm>
            <a:off x="5356016" y="1661168"/>
            <a:ext cx="4168984" cy="451103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Like in 11ax, STAs transmitting in the same 20 MHz need to transmit the same U-SIG, so Third-Party STAs can decode the U-SIG</a:t>
            </a:r>
          </a:p>
          <a:p>
            <a:r>
              <a:rPr lang="en-US" sz="2000" kern="0" dirty="0"/>
              <a:t>The necessary information is better to be carried in the Trigger Frame, versus having assigning fixed values</a:t>
            </a:r>
          </a:p>
          <a:p>
            <a:r>
              <a:rPr lang="en-US" sz="2000" kern="0" dirty="0"/>
              <a:t>Fields for some of these entries are already available in the Common Info Field</a:t>
            </a:r>
          </a:p>
          <a:p>
            <a:r>
              <a:rPr lang="en-US" sz="2000" kern="0" dirty="0"/>
              <a:t>We need to account for the new fields</a:t>
            </a:r>
          </a:p>
        </p:txBody>
      </p:sp>
      <p:sp>
        <p:nvSpPr>
          <p:cNvPr id="11" name="Content Placeholder 2">
            <a:extLst>
              <a:ext uri="{FF2B5EF4-FFF2-40B4-BE49-F238E27FC236}">
                <a16:creationId xmlns:a16="http://schemas.microsoft.com/office/drawing/2014/main" id="{8C2D8516-4E00-489F-8024-4EFDE1249EA4}"/>
              </a:ext>
            </a:extLst>
          </p:cNvPr>
          <p:cNvSpPr txBox="1">
            <a:spLocks/>
          </p:cNvSpPr>
          <p:nvPr/>
        </p:nvSpPr>
        <p:spPr bwMode="auto">
          <a:xfrm>
            <a:off x="641772" y="6258554"/>
            <a:ext cx="8730827" cy="6781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457200" indent="-457200">
              <a:buFont typeface="+mj-lt"/>
              <a:buAutoNum type="arabicPeriod"/>
            </a:pPr>
            <a:r>
              <a:rPr lang="en-US" sz="1800" kern="0" dirty="0"/>
              <a:t>Alice Chen, Sameer Vermani, Bin Tian and Youhan Kim, “U-SIG Design for TB PPDU,” IEEE 802-11/20-1546r0, September 2020</a:t>
            </a:r>
          </a:p>
          <a:p>
            <a:pPr marL="457200" indent="-457200">
              <a:buFont typeface="+mj-lt"/>
              <a:buAutoNum type="arabicPeriod"/>
            </a:pPr>
            <a:endParaRPr lang="en-US" sz="1800" kern="0" dirty="0"/>
          </a:p>
        </p:txBody>
      </p:sp>
    </p:spTree>
    <p:extLst>
      <p:ext uri="{BB962C8B-B14F-4D97-AF65-F5344CB8AC3E}">
        <p14:creationId xmlns:p14="http://schemas.microsoft.com/office/powerpoint/2010/main" val="4030258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2D1743-03A5-427C-AF20-AC390F8389AD}"/>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331C81E2-D341-4B48-B7CE-D3F2581BABB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BBF7D31-3888-4D5A-BEC5-49021CFEB580}"/>
              </a:ext>
            </a:extLst>
          </p:cNvPr>
          <p:cNvSpPr>
            <a:spLocks noGrp="1"/>
          </p:cNvSpPr>
          <p:nvPr>
            <p:ph type="dt" idx="15"/>
          </p:nvPr>
        </p:nvSpPr>
        <p:spPr/>
        <p:txBody>
          <a:bodyPr/>
          <a:lstStyle/>
          <a:p>
            <a:r>
              <a:rPr lang="en-US" dirty="0"/>
              <a:t>December 2020</a:t>
            </a:r>
            <a:endParaRPr lang="en-GB" dirty="0"/>
          </a:p>
        </p:txBody>
      </p:sp>
      <p:sp>
        <p:nvSpPr>
          <p:cNvPr id="7" name="Title 1">
            <a:extLst>
              <a:ext uri="{FF2B5EF4-FFF2-40B4-BE49-F238E27FC236}">
                <a16:creationId xmlns:a16="http://schemas.microsoft.com/office/drawing/2014/main" id="{BF768C69-893C-4B01-B109-4F8FF2A8DD22}"/>
              </a:ext>
            </a:extLst>
          </p:cNvPr>
          <p:cNvSpPr>
            <a:spLocks noGrp="1"/>
          </p:cNvSpPr>
          <p:nvPr>
            <p:ph type="title"/>
          </p:nvPr>
        </p:nvSpPr>
        <p:spPr>
          <a:xfrm>
            <a:off x="731520" y="691728"/>
            <a:ext cx="8288868" cy="348522"/>
          </a:xfrm>
        </p:spPr>
        <p:txBody>
          <a:bodyPr/>
          <a:lstStyle/>
          <a:p>
            <a:r>
              <a:rPr lang="en-US" sz="2800" dirty="0"/>
              <a:t>U-SIG in TB PPDU</a:t>
            </a:r>
          </a:p>
        </p:txBody>
      </p:sp>
      <mc:AlternateContent xmlns:mc="http://schemas.openxmlformats.org/markup-compatibility/2006" xmlns:a14="http://schemas.microsoft.com/office/drawing/2010/main">
        <mc:Choice Requires="a14">
          <p:sp>
            <p:nvSpPr>
              <p:cNvPr id="8" name="Content Placeholder 2">
                <a:extLst>
                  <a:ext uri="{FF2B5EF4-FFF2-40B4-BE49-F238E27FC236}">
                    <a16:creationId xmlns:a16="http://schemas.microsoft.com/office/drawing/2014/main" id="{668428A7-79AE-425F-BAFC-83CFE696B64F}"/>
                  </a:ext>
                </a:extLst>
              </p:cNvPr>
              <p:cNvSpPr>
                <a:spLocks noGrp="1"/>
              </p:cNvSpPr>
              <p:nvPr>
                <p:ph idx="1"/>
              </p:nvPr>
            </p:nvSpPr>
            <p:spPr>
              <a:xfrm>
                <a:off x="152400" y="4931485"/>
                <a:ext cx="9601200" cy="1832730"/>
              </a:xfrm>
            </p:spPr>
            <p:txBody>
              <a:bodyPr/>
              <a:lstStyle/>
              <a:p>
                <a:r>
                  <a:rPr lang="en-US" sz="2000" dirty="0"/>
                  <a:t>If the BW and the Spatial Reuse subfields of the Common Info in the Trigger Field are not redefined, then we have around 23 to 26 bits to be carried in the Trigger Frame</a:t>
                </a:r>
                <a:endParaRPr lang="en-US" sz="1800" dirty="0"/>
              </a:p>
              <a:p>
                <a:r>
                  <a:rPr lang="en-US" sz="2000" dirty="0"/>
                  <a:t>This is more than can be carried in the Common Info Reserved bits (10 bits)</a:t>
                </a:r>
              </a:p>
              <a:p>
                <a:r>
                  <a:rPr lang="en-US" sz="2000" dirty="0"/>
                  <a:t>We can carry this in a Special User Info Field, using a Special AID12 value</a:t>
                </a:r>
              </a:p>
              <a:p>
                <a:pPr lvl="1"/>
                <a:r>
                  <a:rPr lang="en-US" sz="1800" dirty="0"/>
                  <a:t>The Special User Info Field can carry 28 bits (</a:t>
                </a:r>
                <a14:m>
                  <m:oMath xmlns:m="http://schemas.openxmlformats.org/officeDocument/2006/math">
                    <m:r>
                      <a:rPr lang="en-US" sz="1800" i="1" dirty="0" smtClean="0">
                        <a:latin typeface="Cambria Math" panose="02040503050406030204" pitchFamily="18" charset="0"/>
                      </a:rPr>
                      <m:t>40−12</m:t>
                    </m:r>
                  </m:oMath>
                </a14:m>
                <a:r>
                  <a:rPr lang="en-US" sz="1800" dirty="0"/>
                  <a:t>)</a:t>
                </a:r>
              </a:p>
            </p:txBody>
          </p:sp>
        </mc:Choice>
        <mc:Fallback xmlns="">
          <p:sp>
            <p:nvSpPr>
              <p:cNvPr id="8" name="Content Placeholder 2">
                <a:extLst>
                  <a:ext uri="{FF2B5EF4-FFF2-40B4-BE49-F238E27FC236}">
                    <a16:creationId xmlns:a16="http://schemas.microsoft.com/office/drawing/2014/main" id="{668428A7-79AE-425F-BAFC-83CFE696B64F}"/>
                  </a:ext>
                </a:extLst>
              </p:cNvPr>
              <p:cNvSpPr>
                <a:spLocks noGrp="1" noRot="1" noChangeAspect="1" noMove="1" noResize="1" noEditPoints="1" noAdjustHandles="1" noChangeArrowheads="1" noChangeShapeType="1" noTextEdit="1"/>
              </p:cNvSpPr>
              <p:nvPr>
                <p:ph idx="1"/>
              </p:nvPr>
            </p:nvSpPr>
            <p:spPr>
              <a:xfrm>
                <a:off x="152400" y="4931485"/>
                <a:ext cx="9601200" cy="1832730"/>
              </a:xfrm>
              <a:blipFill>
                <a:blip r:embed="rId2"/>
                <a:stretch>
                  <a:fillRect l="-571" t="-1661" b="-3654"/>
                </a:stretch>
              </a:blipFill>
            </p:spPr>
            <p:txBody>
              <a:bodyPr/>
              <a:lstStyle/>
              <a:p>
                <a:r>
                  <a:rPr lang="en-US">
                    <a:noFill/>
                  </a:rPr>
                  <a:t> </a:t>
                </a:r>
              </a:p>
            </p:txBody>
          </p:sp>
        </mc:Fallback>
      </mc:AlternateContent>
      <p:graphicFrame>
        <p:nvGraphicFramePr>
          <p:cNvPr id="9" name="Table 8">
            <a:extLst>
              <a:ext uri="{FF2B5EF4-FFF2-40B4-BE49-F238E27FC236}">
                <a16:creationId xmlns:a16="http://schemas.microsoft.com/office/drawing/2014/main" id="{CA09B2AC-619D-48E6-93C3-704B307941C9}"/>
              </a:ext>
            </a:extLst>
          </p:cNvPr>
          <p:cNvGraphicFramePr>
            <a:graphicFrameLocks noGrp="1"/>
          </p:cNvGraphicFramePr>
          <p:nvPr>
            <p:extLst>
              <p:ext uri="{D42A27DB-BD31-4B8C-83A1-F6EECF244321}">
                <p14:modId xmlns:p14="http://schemas.microsoft.com/office/powerpoint/2010/main" val="3458050858"/>
              </p:ext>
            </p:extLst>
          </p:nvPr>
        </p:nvGraphicFramePr>
        <p:xfrm>
          <a:off x="1440177" y="1143000"/>
          <a:ext cx="6629401" cy="3779520"/>
        </p:xfrm>
        <a:graphic>
          <a:graphicData uri="http://schemas.openxmlformats.org/drawingml/2006/table">
            <a:tbl>
              <a:tblPr firstRow="1" firstCol="1" bandRow="1">
                <a:tableStyleId>{21E4AEA4-8DFA-4A89-87EB-49C32662AFE0}</a:tableStyleId>
              </a:tblPr>
              <a:tblGrid>
                <a:gridCol w="899162">
                  <a:extLst>
                    <a:ext uri="{9D8B030D-6E8A-4147-A177-3AD203B41FA5}">
                      <a16:colId xmlns:a16="http://schemas.microsoft.com/office/drawing/2014/main" val="276760632"/>
                    </a:ext>
                  </a:extLst>
                </a:gridCol>
                <a:gridCol w="1223752">
                  <a:extLst>
                    <a:ext uri="{9D8B030D-6E8A-4147-A177-3AD203B41FA5}">
                      <a16:colId xmlns:a16="http://schemas.microsoft.com/office/drawing/2014/main" val="3529909291"/>
                    </a:ext>
                  </a:extLst>
                </a:gridCol>
                <a:gridCol w="2209406">
                  <a:extLst>
                    <a:ext uri="{9D8B030D-6E8A-4147-A177-3AD203B41FA5}">
                      <a16:colId xmlns:a16="http://schemas.microsoft.com/office/drawing/2014/main" val="197508127"/>
                    </a:ext>
                  </a:extLst>
                </a:gridCol>
                <a:gridCol w="540545">
                  <a:extLst>
                    <a:ext uri="{9D8B030D-6E8A-4147-A177-3AD203B41FA5}">
                      <a16:colId xmlns:a16="http://schemas.microsoft.com/office/drawing/2014/main" val="3773777917"/>
                    </a:ext>
                  </a:extLst>
                </a:gridCol>
                <a:gridCol w="1756536">
                  <a:extLst>
                    <a:ext uri="{9D8B030D-6E8A-4147-A177-3AD203B41FA5}">
                      <a16:colId xmlns:a16="http://schemas.microsoft.com/office/drawing/2014/main" val="3924298431"/>
                    </a:ext>
                  </a:extLst>
                </a:gridCol>
              </a:tblGrid>
              <a:tr h="190500">
                <a:tc>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Field</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Category</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Subfield</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Bits</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From Trigger Frame</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269403147"/>
                  </a:ext>
                </a:extLst>
              </a:tr>
              <a:tr h="190500">
                <a:tc rowSpan="15">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U-SIG</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rowSpan="5">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Version Independent </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Version identifier</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3</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0 to 3</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164188120"/>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PPDU BW</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3</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3</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2163918808"/>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UL/DL</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1</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682712391"/>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BSS color</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6</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marL="0" marR="0" lvl="0" indent="0" algn="ctr" defTabSz="975386" rtl="0" eaLnBrk="1" fontAlgn="ctr" latinLnBrk="0" hangingPunct="1">
                        <a:lnSpc>
                          <a:spcPct val="100000"/>
                        </a:lnSpc>
                        <a:spcBef>
                          <a:spcPts val="0"/>
                        </a:spcBef>
                        <a:spcAft>
                          <a:spcPts val="0"/>
                        </a:spcAft>
                        <a:buClrTx/>
                        <a:buSzTx/>
                        <a:buFontTx/>
                        <a:buNone/>
                        <a:tabLst/>
                        <a:defRPr/>
                      </a:pP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023503590"/>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TXOP</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7</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marL="0" marR="0" lvl="0" indent="0" algn="ctr" defTabSz="975386" rtl="0" eaLnBrk="1" fontAlgn="ctr" latinLnBrk="0" hangingPunct="1">
                        <a:lnSpc>
                          <a:spcPct val="100000"/>
                        </a:lnSpc>
                        <a:spcBef>
                          <a:spcPts val="0"/>
                        </a:spcBef>
                        <a:spcAft>
                          <a:spcPts val="0"/>
                        </a:spcAft>
                        <a:buClrTx/>
                        <a:buSzTx/>
                        <a:buFontTx/>
                        <a:buNone/>
                        <a:tabLst/>
                        <a:defRPr/>
                      </a:pP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514016183"/>
                  </a:ext>
                </a:extLst>
              </a:tr>
              <a:tr h="190500">
                <a:tc vMerge="1">
                  <a:txBody>
                    <a:bodyPr/>
                    <a:lstStyle/>
                    <a:p>
                      <a:endParaRPr lang="en-US"/>
                    </a:p>
                  </a:txBody>
                  <a:tcPr/>
                </a:tc>
                <a:tc>
                  <a:txBody>
                    <a:bodyPr/>
                    <a:lstStyle/>
                    <a:p>
                      <a:pPr algn="l" fontAlgn="ctr"/>
                      <a:r>
                        <a:rPr lang="en-US" sz="1400" b="0" u="none" strike="noStrike" dirty="0">
                          <a:solidFill>
                            <a:srgbClr val="000000"/>
                          </a:solidFill>
                          <a:effectLst/>
                          <a:latin typeface="Calibri" panose="020F0502020204030204" pitchFamily="34" charset="0"/>
                          <a:cs typeface="Calibri" panose="020F0502020204030204" pitchFamily="34" charset="0"/>
                        </a:rPr>
                        <a:t> </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Reserved</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2</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2</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96457914"/>
                  </a:ext>
                </a:extLst>
              </a:tr>
              <a:tr h="190500">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 </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TBD1</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4</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4</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2667887454"/>
                  </a:ext>
                </a:extLst>
              </a:tr>
              <a:tr h="190500">
                <a:tc vMerge="1">
                  <a:txBody>
                    <a:bodyPr/>
                    <a:lstStyle/>
                    <a:p>
                      <a:endParaRPr lang="en-US"/>
                    </a:p>
                  </a:txBody>
                  <a:tcPr/>
                </a:tc>
                <a:tc rowSpan="5">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Version Dependent</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PPDU format &amp; EHT-SIG Compression</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2</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marL="0" marR="0" lvl="0" indent="0" algn="ctr" defTabSz="975386" rtl="0" eaLnBrk="1" fontAlgn="ctr" latinLnBrk="0" hangingPunct="1">
                        <a:lnSpc>
                          <a:spcPct val="100000"/>
                        </a:lnSpc>
                        <a:spcBef>
                          <a:spcPts val="0"/>
                        </a:spcBef>
                        <a:spcAft>
                          <a:spcPts val="0"/>
                        </a:spcAft>
                        <a:buClrTx/>
                        <a:buSzTx/>
                        <a:buFontTx/>
                        <a:buNone/>
                        <a:tabLst/>
                        <a:defRPr/>
                      </a:pP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580423100"/>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Reserved </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1</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1</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147137229"/>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Spatial Reuse 1</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4</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4</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224617292"/>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Spatial Reuse 2</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4</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4</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44578370"/>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TBD2</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5</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5</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767249808"/>
                  </a:ext>
                </a:extLst>
              </a:tr>
              <a:tr h="190500">
                <a:tc vMerge="1">
                  <a:txBody>
                    <a:bodyPr/>
                    <a:lstStyle/>
                    <a:p>
                      <a:endParaRPr lang="en-US"/>
                    </a:p>
                  </a:txBody>
                  <a:tcPr/>
                </a:tc>
                <a:tc rowSpan="2">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CRC &amp; Tail</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CRC in U-SIG</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4</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marL="0" marR="0" lvl="0" indent="0" algn="ctr" defTabSz="975386" rtl="0" eaLnBrk="1" fontAlgn="ctr" latinLnBrk="0" hangingPunct="1">
                        <a:lnSpc>
                          <a:spcPct val="100000"/>
                        </a:lnSpc>
                        <a:spcBef>
                          <a:spcPts val="0"/>
                        </a:spcBef>
                        <a:spcAft>
                          <a:spcPts val="0"/>
                        </a:spcAft>
                        <a:buClrTx/>
                        <a:buSzTx/>
                        <a:buFontTx/>
                        <a:buNone/>
                        <a:tabLst/>
                        <a:defRPr/>
                      </a:pP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291309022"/>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Tail in U-SIG</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6</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marL="0" marR="0" lvl="0" indent="0" algn="ctr" defTabSz="975386" rtl="0" eaLnBrk="1" fontAlgn="ctr" latinLnBrk="0" hangingPunct="1">
                        <a:lnSpc>
                          <a:spcPct val="100000"/>
                        </a:lnSpc>
                        <a:spcBef>
                          <a:spcPts val="0"/>
                        </a:spcBef>
                        <a:spcAft>
                          <a:spcPts val="0"/>
                        </a:spcAft>
                        <a:buClrTx/>
                        <a:buSzTx/>
                        <a:buFontTx/>
                        <a:buNone/>
                        <a:tabLst/>
                        <a:defRPr/>
                      </a:pP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626546415"/>
                  </a:ext>
                </a:extLst>
              </a:tr>
              <a:tr h="190500">
                <a:tc vMerge="1">
                  <a:txBody>
                    <a:bodyPr/>
                    <a:lstStyle/>
                    <a:p>
                      <a:endParaRPr lang="en-US"/>
                    </a:p>
                  </a:txBody>
                  <a:tcPr/>
                </a:tc>
                <a:tc gridSpan="2">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Total # of Bits in U-SIG</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h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52</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548964409"/>
                  </a:ext>
                </a:extLst>
              </a:tr>
            </a:tbl>
          </a:graphicData>
        </a:graphic>
      </p:graphicFrame>
    </p:spTree>
    <p:extLst>
      <p:ext uri="{BB962C8B-B14F-4D97-AF65-F5344CB8AC3E}">
        <p14:creationId xmlns:p14="http://schemas.microsoft.com/office/powerpoint/2010/main" val="5203151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3.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6876</TotalTime>
  <Words>4208</Words>
  <Application>Microsoft Office PowerPoint</Application>
  <PresentationFormat>Custom</PresentationFormat>
  <Paragraphs>663</Paragraphs>
  <Slides>46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46</vt:i4>
      </vt:variant>
    </vt:vector>
  </HeadingPairs>
  <TitlesOfParts>
    <vt:vector size="52" baseType="lpstr">
      <vt:lpstr>Arial</vt:lpstr>
      <vt:lpstr>Calibri</vt:lpstr>
      <vt:lpstr>Cambria Math</vt:lpstr>
      <vt:lpstr>Courier New</vt:lpstr>
      <vt:lpstr>Times New Roman</vt:lpstr>
      <vt:lpstr>Office Theme</vt:lpstr>
      <vt:lpstr>Enhanced Trigger Frame for EHT Support</vt:lpstr>
      <vt:lpstr>Introduction</vt:lpstr>
      <vt:lpstr>Requirements</vt:lpstr>
      <vt:lpstr>Trigger Frame – Reserved Bits</vt:lpstr>
      <vt:lpstr>UL HE SIG-A2 Reserved Subfield (B54-B62)</vt:lpstr>
      <vt:lpstr>Common Information</vt:lpstr>
      <vt:lpstr>Reference – 802.11ax Common Info Field</vt:lpstr>
      <vt:lpstr>Latest TB PPDU U-SIG</vt:lpstr>
      <vt:lpstr>U-SIG in TB PPDU</vt:lpstr>
      <vt:lpstr>Proposal for Carrying Necessary U-SIG Subfields in Special User Info Field</vt:lpstr>
      <vt:lpstr>Mapping Content from Trigger Frame to TB PPDU Preambles</vt:lpstr>
      <vt:lpstr>802.11ax Draft Statement</vt:lpstr>
      <vt:lpstr>Proposal for AID12 Value</vt:lpstr>
      <vt:lpstr>Number of HE LTFs and Midamble Periodicity</vt:lpstr>
      <vt:lpstr>Common Info Summary</vt:lpstr>
      <vt:lpstr>User Information</vt:lpstr>
      <vt:lpstr>Update</vt:lpstr>
      <vt:lpstr>Clarification of HE/EHT User Info Field Format</vt:lpstr>
      <vt:lpstr>User Info Field Subfields</vt:lpstr>
      <vt:lpstr>Primary/Secondary Definition for B0 and Additional bit</vt:lpstr>
      <vt:lpstr>Backward Compatibility with 802.11ax</vt:lpstr>
      <vt:lpstr>Logic – Primary/Secondary Approach</vt:lpstr>
      <vt:lpstr>Clarification – RU Allocation Table (RUs/MRUs ≤ 80 MHz)</vt:lpstr>
      <vt:lpstr>Clarification – RU Allocation Table (80 MHz &lt; RUs/MRUs ≤ 160 MHz)</vt:lpstr>
      <vt:lpstr>Clarification – RU Allocation Table (160 MHz &lt; RUs/MRUs ≤ 320 MHz)</vt:lpstr>
      <vt:lpstr>SS Allocation Subfield</vt:lpstr>
      <vt:lpstr>User Info Field Summary</vt:lpstr>
      <vt:lpstr>Straw Poll #1</vt:lpstr>
      <vt:lpstr>Straw Poll #2</vt:lpstr>
      <vt:lpstr>Straw Poll #3</vt:lpstr>
      <vt:lpstr>Straw Poll #4</vt:lpstr>
      <vt:lpstr>Straw Poll #5</vt:lpstr>
      <vt:lpstr>Straw Poll #6</vt:lpstr>
      <vt:lpstr>Straw Poll #7</vt:lpstr>
      <vt:lpstr>Straw Poll #8</vt:lpstr>
      <vt:lpstr>Straw Poll 9</vt:lpstr>
      <vt:lpstr>Backup</vt:lpstr>
      <vt:lpstr>EHT R1 AP Behavior</vt:lpstr>
      <vt:lpstr>EHT R1 STA Behavior</vt:lpstr>
      <vt:lpstr>Material from Earlier Version</vt:lpstr>
      <vt:lpstr>Enhanced User Info Field</vt:lpstr>
      <vt:lpstr>Example – Enhanced User Info Field</vt:lpstr>
      <vt:lpstr>Lower/Upper 160 MHz Segment Bit</vt:lpstr>
      <vt:lpstr>SS Allocation Subfield</vt:lpstr>
      <vt:lpstr>HE/EHT Format (Reserved Bit B39)</vt:lpstr>
      <vt:lpstr>Enhanced User Info Field</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2020-12-08T02:13:09Z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